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63" r:id="rId4"/>
    <p:sldId id="312" r:id="rId5"/>
    <p:sldId id="309" r:id="rId6"/>
    <p:sldId id="310" r:id="rId7"/>
    <p:sldId id="311" r:id="rId8"/>
    <p:sldId id="281" r:id="rId9"/>
    <p:sldId id="313" r:id="rId10"/>
    <p:sldId id="275" r:id="rId11"/>
    <p:sldId id="306" r:id="rId12"/>
    <p:sldId id="272" r:id="rId13"/>
    <p:sldId id="267" r:id="rId14"/>
    <p:sldId id="307" r:id="rId15"/>
    <p:sldId id="308" r:id="rId16"/>
    <p:sldId id="284" r:id="rId17"/>
    <p:sldId id="265" r:id="rId18"/>
    <p:sldId id="285" r:id="rId19"/>
  </p:sldIdLst>
  <p:sldSz cx="9144000" cy="5143500" type="screen16x9"/>
  <p:notesSz cx="6858000" cy="9144000"/>
  <p:embeddedFontLst>
    <p:embeddedFont>
      <p:font typeface="Lexend" panose="020B0604020202020204" charset="0"/>
      <p:regular r:id="rId21"/>
      <p:bold r:id="rId22"/>
    </p:embeddedFont>
    <p:embeddedFont>
      <p:font typeface="Manjari" panose="020B0604020202020204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B9883E-19B5-42C0-9AD7-313759A6DAA1}">
  <a:tblStyle styleId="{59B9883E-19B5-42C0-9AD7-313759A6D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 varScale="1">
        <p:scale>
          <a:sx n="90" d="100"/>
          <a:sy n="90" d="100"/>
        </p:scale>
        <p:origin x="816" y="6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99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9375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d1bf8d60a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d1bf8d60a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d1bf8d60a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d1bf8d60a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d1bf8d60a4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d1bf8d60a4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>
          <a:extLst>
            <a:ext uri="{FF2B5EF4-FFF2-40B4-BE49-F238E27FC236}">
              <a16:creationId xmlns:a16="http://schemas.microsoft.com/office/drawing/2014/main" id="{1E3EEE99-418F-3463-3574-5D5534BA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d1bf8d60a4_0_40:notes">
            <a:extLst>
              <a:ext uri="{FF2B5EF4-FFF2-40B4-BE49-F238E27FC236}">
                <a16:creationId xmlns:a16="http://schemas.microsoft.com/office/drawing/2014/main" id="{B3997CBD-4AF2-2C07-F335-A9413899E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d1bf8d60a4_0_40:notes">
            <a:extLst>
              <a:ext uri="{FF2B5EF4-FFF2-40B4-BE49-F238E27FC236}">
                <a16:creationId xmlns:a16="http://schemas.microsoft.com/office/drawing/2014/main" id="{D32506A3-D6AD-7B8B-214C-783FE6FCE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2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4DD27F26-97C3-ADF5-B62D-87E4DF246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3990E5A3-EA83-FB3B-BAF8-5914F0AEA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23A25CAB-65A4-52DD-2111-BC074138E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84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30E99AA7-A340-D170-F9ED-3B6DCDA0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616AE286-3C77-8D7E-AD94-5D4650BC4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BE76F3B5-471A-9E73-460D-64450CDDF6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2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>
          <a:extLst>
            <a:ext uri="{FF2B5EF4-FFF2-40B4-BE49-F238E27FC236}">
              <a16:creationId xmlns:a16="http://schemas.microsoft.com/office/drawing/2014/main" id="{CF6C3014-5A7D-5309-A38F-BB37D662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d1bf8d60a4_0_211:notes">
            <a:extLst>
              <a:ext uri="{FF2B5EF4-FFF2-40B4-BE49-F238E27FC236}">
                <a16:creationId xmlns:a16="http://schemas.microsoft.com/office/drawing/2014/main" id="{AE176B02-2073-8B3F-E0EF-C9D3497FD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d1bf8d60a4_0_211:notes">
            <a:extLst>
              <a:ext uri="{FF2B5EF4-FFF2-40B4-BE49-F238E27FC236}">
                <a16:creationId xmlns:a16="http://schemas.microsoft.com/office/drawing/2014/main" id="{63A5CCAA-D472-9ACC-4AB2-977B271A6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10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86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>
          <a:extLst>
            <a:ext uri="{FF2B5EF4-FFF2-40B4-BE49-F238E27FC236}">
              <a16:creationId xmlns:a16="http://schemas.microsoft.com/office/drawing/2014/main" id="{3DC2EEEB-DF01-0AC5-3FAB-51683AFA4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d1bf8d60a4_0_275:notes">
            <a:extLst>
              <a:ext uri="{FF2B5EF4-FFF2-40B4-BE49-F238E27FC236}">
                <a16:creationId xmlns:a16="http://schemas.microsoft.com/office/drawing/2014/main" id="{4E243A7E-F81A-F6F7-3602-E574820DB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d1bf8d60a4_0_275:notes">
            <a:extLst>
              <a:ext uri="{FF2B5EF4-FFF2-40B4-BE49-F238E27FC236}">
                <a16:creationId xmlns:a16="http://schemas.microsoft.com/office/drawing/2014/main" id="{C2C43DCE-4531-97F1-A71E-BD1B4B93E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73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fr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fr.freepik.com/" TargetMode="External"/><Relationship Id="rId4" Type="http://schemas.openxmlformats.org/officeDocument/2006/relationships/hyperlink" Target="https://www.flaticon.com/fr/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8095" y="472054"/>
            <a:ext cx="101875" cy="134875"/>
            <a:chOff x="3928495" y="333391"/>
            <a:chExt cx="101875" cy="134875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" name="Google Shape;20;p2"/>
          <p:cNvGrpSpPr/>
          <p:nvPr/>
        </p:nvGrpSpPr>
        <p:grpSpPr>
          <a:xfrm>
            <a:off x="202343" y="-216228"/>
            <a:ext cx="8657567" cy="5537627"/>
            <a:chOff x="202343" y="-216228"/>
            <a:chExt cx="8657567" cy="5537627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495055" y="4312458"/>
              <a:ext cx="2156910" cy="506908"/>
              <a:chOff x="4891825" y="3495059"/>
              <a:chExt cx="1351193" cy="317552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328721" y="-57203"/>
              <a:ext cx="204128" cy="1115878"/>
              <a:chOff x="6605329" y="191675"/>
              <a:chExt cx="127876" cy="69904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4148615" y="-158755"/>
              <a:ext cx="1493520" cy="615774"/>
              <a:chOff x="5301012" y="396272"/>
              <a:chExt cx="935614" cy="385751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983733" y="132957"/>
              <a:ext cx="1064856" cy="813093"/>
              <a:chOff x="3843246" y="357910"/>
              <a:chExt cx="667078" cy="509361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202343" y="-216228"/>
              <a:ext cx="1337026" cy="826702"/>
              <a:chOff x="3421261" y="191675"/>
              <a:chExt cx="837578" cy="517886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8240578" y="3983385"/>
              <a:ext cx="619332" cy="1338013"/>
              <a:chOff x="6850421" y="775628"/>
              <a:chExt cx="398541" cy="861012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4718095" y="4438582"/>
              <a:ext cx="1064856" cy="813093"/>
              <a:chOff x="3843246" y="357910"/>
              <a:chExt cx="667078" cy="509361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" name="Google Shape;50;p2"/>
          <p:cNvGrpSpPr/>
          <p:nvPr/>
        </p:nvGrpSpPr>
        <p:grpSpPr>
          <a:xfrm>
            <a:off x="538050" y="4042437"/>
            <a:ext cx="445675" cy="119073"/>
            <a:chOff x="3578973" y="2550931"/>
            <a:chExt cx="279193" cy="74593"/>
          </a:xfrm>
        </p:grpSpPr>
        <p:sp>
          <p:nvSpPr>
            <p:cNvPr id="51" name="Google Shape;51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897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4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63651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98323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" y="35"/>
                  </a:moveTo>
                  <a:lnTo>
                    <a:pt x="20" y="17"/>
                  </a:lnTo>
                  <a:lnTo>
                    <a:pt x="2" y="0"/>
                  </a:lnTo>
                  <a:lnTo>
                    <a:pt x="0" y="3"/>
                  </a:lnTo>
                  <a:lnTo>
                    <a:pt x="13" y="17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755867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3" y="35"/>
                  </a:moveTo>
                  <a:lnTo>
                    <a:pt x="20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13410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4" y="35"/>
                  </a:moveTo>
                  <a:lnTo>
                    <a:pt x="21" y="17"/>
                  </a:lnTo>
                  <a:lnTo>
                    <a:pt x="4" y="0"/>
                  </a:lnTo>
                  <a:lnTo>
                    <a:pt x="0" y="3"/>
                  </a:lnTo>
                  <a:lnTo>
                    <a:pt x="15" y="17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7203137" y="4819370"/>
            <a:ext cx="656605" cy="119073"/>
            <a:chOff x="6468929" y="3844579"/>
            <a:chExt cx="411329" cy="74593"/>
          </a:xfrm>
        </p:grpSpPr>
        <p:sp>
          <p:nvSpPr>
            <p:cNvPr id="62" name="Google Shape;62;p2"/>
            <p:cNvSpPr/>
            <p:nvPr/>
          </p:nvSpPr>
          <p:spPr>
            <a:xfrm>
              <a:off x="6814190" y="3848841"/>
              <a:ext cx="66069" cy="66068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9" y="4"/>
                    <a:pt x="14" y="4"/>
                  </a:cubicBezTo>
                  <a:cubicBezTo>
                    <a:pt x="20" y="4"/>
                    <a:pt x="25" y="9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ubicBezTo>
                    <a:pt x="9" y="25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75324" y="3876548"/>
              <a:ext cx="343130" cy="8525"/>
            </a:xfrm>
            <a:custGeom>
              <a:avLst/>
              <a:gdLst/>
              <a:ahLst/>
              <a:cxnLst/>
              <a:rect l="l" t="t" r="r" b="b"/>
              <a:pathLst>
                <a:path w="161" h="4" extrusionOk="0">
                  <a:moveTo>
                    <a:pt x="161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161" y="4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468929" y="3844579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871550" y="-1016375"/>
            <a:ext cx="10667200" cy="7297950"/>
            <a:chOff x="-871550" y="-1016375"/>
            <a:chExt cx="10667200" cy="7297950"/>
          </a:xfrm>
        </p:grpSpPr>
        <p:sp>
          <p:nvSpPr>
            <p:cNvPr id="66" name="Google Shape;66;p2"/>
            <p:cNvSpPr/>
            <p:nvPr/>
          </p:nvSpPr>
          <p:spPr>
            <a:xfrm>
              <a:off x="-387625" y="18643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871550" y="21107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2350025" y="551987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8945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83784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2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0" name="Google Shape;1630;p26"/>
          <p:cNvGrpSpPr/>
          <p:nvPr/>
        </p:nvGrpSpPr>
        <p:grpSpPr>
          <a:xfrm>
            <a:off x="-1078950" y="-1016375"/>
            <a:ext cx="11081975" cy="6703400"/>
            <a:chOff x="-1078950" y="-1016375"/>
            <a:chExt cx="11081975" cy="6703400"/>
          </a:xfrm>
        </p:grpSpPr>
        <p:sp>
          <p:nvSpPr>
            <p:cNvPr id="1631" name="Google Shape;1631;p26"/>
            <p:cNvSpPr/>
            <p:nvPr/>
          </p:nvSpPr>
          <p:spPr>
            <a:xfrm flipH="1">
              <a:off x="8101900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2" name="Google Shape;1632;p26"/>
            <p:cNvSpPr/>
            <p:nvPr/>
          </p:nvSpPr>
          <p:spPr>
            <a:xfrm flipH="1">
              <a:off x="858582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3" name="Google Shape;1633;p26"/>
            <p:cNvSpPr/>
            <p:nvPr/>
          </p:nvSpPr>
          <p:spPr>
            <a:xfrm rot="-5400000" flipH="1">
              <a:off x="7824125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-5400000" flipH="1">
              <a:off x="2320325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 rot="10800000" flipH="1">
              <a:off x="-595025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 rot="10800000" flipH="1">
              <a:off x="-1078950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637" name="Google Shape;1637;p26"/>
          <p:cNvGrpSpPr/>
          <p:nvPr/>
        </p:nvGrpSpPr>
        <p:grpSpPr>
          <a:xfrm>
            <a:off x="123985" y="-576378"/>
            <a:ext cx="9153370" cy="6318414"/>
            <a:chOff x="123985" y="-576378"/>
            <a:chExt cx="9153370" cy="6318414"/>
          </a:xfrm>
        </p:grpSpPr>
        <p:grpSp>
          <p:nvGrpSpPr>
            <p:cNvPr id="1638" name="Google Shape;1638;p26"/>
            <p:cNvGrpSpPr/>
            <p:nvPr/>
          </p:nvGrpSpPr>
          <p:grpSpPr>
            <a:xfrm flipH="1">
              <a:off x="123985" y="4355120"/>
              <a:ext cx="2156910" cy="506908"/>
              <a:chOff x="4891825" y="3495059"/>
              <a:chExt cx="1351193" cy="317552"/>
            </a:xfrm>
          </p:grpSpPr>
          <p:sp>
            <p:nvSpPr>
              <p:cNvPr id="1639" name="Google Shape;1639;p2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2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2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26"/>
            <p:cNvGrpSpPr/>
            <p:nvPr/>
          </p:nvGrpSpPr>
          <p:grpSpPr>
            <a:xfrm flipH="1">
              <a:off x="8182527" y="-576378"/>
              <a:ext cx="204128" cy="1115878"/>
              <a:chOff x="6605329" y="191675"/>
              <a:chExt cx="127876" cy="699040"/>
            </a:xfrm>
          </p:grpSpPr>
          <p:sp>
            <p:nvSpPr>
              <p:cNvPr id="1646" name="Google Shape;1646;p26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26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8" name="Google Shape;1648;p26"/>
            <p:cNvGrpSpPr/>
            <p:nvPr/>
          </p:nvGrpSpPr>
          <p:grpSpPr>
            <a:xfrm flipH="1">
              <a:off x="6433240" y="-158755"/>
              <a:ext cx="1493520" cy="615774"/>
              <a:chOff x="5301012" y="396272"/>
              <a:chExt cx="935614" cy="385751"/>
            </a:xfrm>
          </p:grpSpPr>
          <p:sp>
            <p:nvSpPr>
              <p:cNvPr id="1649" name="Google Shape;1649;p2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2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2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flipH="1">
              <a:off x="227686" y="159032"/>
              <a:ext cx="1064856" cy="813093"/>
              <a:chOff x="3843246" y="357910"/>
              <a:chExt cx="667078" cy="509361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p26"/>
            <p:cNvGrpSpPr/>
            <p:nvPr/>
          </p:nvGrpSpPr>
          <p:grpSpPr>
            <a:xfrm flipH="1">
              <a:off x="695431" y="-57203"/>
              <a:ext cx="1337026" cy="826702"/>
              <a:chOff x="3421261" y="191675"/>
              <a:chExt cx="837578" cy="517886"/>
            </a:xfrm>
          </p:grpSpPr>
          <p:sp>
            <p:nvSpPr>
              <p:cNvPr id="1657" name="Google Shape;1657;p26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26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9" name="Google Shape;1659;p26"/>
            <p:cNvGrpSpPr/>
            <p:nvPr/>
          </p:nvGrpSpPr>
          <p:grpSpPr>
            <a:xfrm>
              <a:off x="7482565" y="4404023"/>
              <a:ext cx="619332" cy="1338013"/>
              <a:chOff x="6850421" y="775628"/>
              <a:chExt cx="398541" cy="861012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26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p26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3" name="Google Shape;1663;p26"/>
            <p:cNvGrpSpPr/>
            <p:nvPr/>
          </p:nvGrpSpPr>
          <p:grpSpPr>
            <a:xfrm flipH="1">
              <a:off x="8212499" y="2963157"/>
              <a:ext cx="1064856" cy="813093"/>
              <a:chOff x="3843246" y="357910"/>
              <a:chExt cx="667078" cy="509361"/>
            </a:xfrm>
          </p:grpSpPr>
          <p:sp>
            <p:nvSpPr>
              <p:cNvPr id="1664" name="Google Shape;1664;p26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5" name="Google Shape;1665;p26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6" name="Google Shape;1666;p26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7" name="Google Shape;1667;p26"/>
          <p:cNvGrpSpPr/>
          <p:nvPr/>
        </p:nvGrpSpPr>
        <p:grpSpPr>
          <a:xfrm>
            <a:off x="184255" y="293088"/>
            <a:ext cx="8814145" cy="4568938"/>
            <a:chOff x="184255" y="293088"/>
            <a:chExt cx="8814145" cy="4568938"/>
          </a:xfrm>
        </p:grpSpPr>
        <p:grpSp>
          <p:nvGrpSpPr>
            <p:cNvPr id="1668" name="Google Shape;1668;p26"/>
            <p:cNvGrpSpPr/>
            <p:nvPr/>
          </p:nvGrpSpPr>
          <p:grpSpPr>
            <a:xfrm flipH="1">
              <a:off x="7016513" y="4735900"/>
              <a:ext cx="130200" cy="126125"/>
              <a:chOff x="3935725" y="167575"/>
              <a:chExt cx="130200" cy="126125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0" name="Google Shape;1670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71" name="Google Shape;1671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672" name="Google Shape;1672;p26"/>
            <p:cNvGrpSpPr/>
            <p:nvPr/>
          </p:nvGrpSpPr>
          <p:grpSpPr>
            <a:xfrm flipH="1">
              <a:off x="184255" y="4235716"/>
              <a:ext cx="101875" cy="134875"/>
              <a:chOff x="3928495" y="333391"/>
              <a:chExt cx="101875" cy="134875"/>
            </a:xfrm>
          </p:grpSpPr>
          <p:grpSp>
            <p:nvGrpSpPr>
              <p:cNvPr id="1673" name="Google Shape;1673;p2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674" name="Google Shape;1674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2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677" name="Google Shape;1677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2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680" name="Google Shape;1680;p2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2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82" name="Google Shape;1682;p26"/>
            <p:cNvGrpSpPr/>
            <p:nvPr/>
          </p:nvGrpSpPr>
          <p:grpSpPr>
            <a:xfrm flipH="1">
              <a:off x="8552725" y="1443037"/>
              <a:ext cx="445675" cy="119073"/>
              <a:chOff x="3578973" y="2550931"/>
              <a:chExt cx="279193" cy="74593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26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26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6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6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6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3" name="Google Shape;1693;p26"/>
            <p:cNvGrpSpPr/>
            <p:nvPr/>
          </p:nvGrpSpPr>
          <p:grpSpPr>
            <a:xfrm flipH="1">
              <a:off x="2150700" y="293088"/>
              <a:ext cx="130200" cy="126125"/>
              <a:chOff x="3935725" y="167575"/>
              <a:chExt cx="130200" cy="126125"/>
            </a:xfrm>
          </p:grpSpPr>
          <p:sp>
            <p:nvSpPr>
              <p:cNvPr id="1694" name="Google Shape;1694;p2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5" name="Google Shape;1695;p2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696" name="Google Shape;1696;p2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sp>
        <p:nvSpPr>
          <p:cNvPr id="1697" name="Google Shape;1697;p26"/>
          <p:cNvSpPr txBox="1">
            <a:spLocks noGrp="1"/>
          </p:cNvSpPr>
          <p:nvPr>
            <p:ph type="title"/>
          </p:nvPr>
        </p:nvSpPr>
        <p:spPr>
          <a:xfrm>
            <a:off x="2642708" y="775127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6"/>
          <p:cNvSpPr txBox="1">
            <a:spLocks noGrp="1"/>
          </p:cNvSpPr>
          <p:nvPr>
            <p:ph type="subTitle" idx="1"/>
          </p:nvPr>
        </p:nvSpPr>
        <p:spPr>
          <a:xfrm>
            <a:off x="2642675" y="1757297"/>
            <a:ext cx="3858600" cy="11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26"/>
          <p:cNvSpPr txBox="1"/>
          <p:nvPr/>
        </p:nvSpPr>
        <p:spPr>
          <a:xfrm>
            <a:off x="2642668" y="3466600"/>
            <a:ext cx="38586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CRÉDITS : Ce modèle de présentation a été créé par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comprenant des icônes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des infographies et des images de </a:t>
            </a:r>
            <a:r>
              <a:rPr lang="fr" sz="1200" b="1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fr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 b="1" u="sng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2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2" name="Google Shape;1702;p27"/>
          <p:cNvGrpSpPr/>
          <p:nvPr/>
        </p:nvGrpSpPr>
        <p:grpSpPr>
          <a:xfrm rot="10800000" flipH="1">
            <a:off x="744821" y="-484375"/>
            <a:ext cx="8262669" cy="6318414"/>
            <a:chOff x="744821" y="-576378"/>
            <a:chExt cx="8262669" cy="6318414"/>
          </a:xfrm>
        </p:grpSpPr>
        <p:grpSp>
          <p:nvGrpSpPr>
            <p:cNvPr id="1703" name="Google Shape;1703;p27"/>
            <p:cNvGrpSpPr/>
            <p:nvPr/>
          </p:nvGrpSpPr>
          <p:grpSpPr>
            <a:xfrm>
              <a:off x="6850580" y="4492208"/>
              <a:ext cx="2156910" cy="506908"/>
              <a:chOff x="4891825" y="3495059"/>
              <a:chExt cx="1351193" cy="317552"/>
            </a:xfrm>
          </p:grpSpPr>
          <p:sp>
            <p:nvSpPr>
              <p:cNvPr id="1704" name="Google Shape;1704;p2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2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1706;p2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2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2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2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27"/>
            <p:cNvGrpSpPr/>
            <p:nvPr/>
          </p:nvGrpSpPr>
          <p:grpSpPr>
            <a:xfrm>
              <a:off x="744821" y="-576378"/>
              <a:ext cx="204128" cy="1115878"/>
              <a:chOff x="6605329" y="191675"/>
              <a:chExt cx="127876" cy="699040"/>
            </a:xfrm>
          </p:grpSpPr>
          <p:sp>
            <p:nvSpPr>
              <p:cNvPr id="1711" name="Google Shape;1711;p2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2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27"/>
            <p:cNvGrpSpPr/>
            <p:nvPr/>
          </p:nvGrpSpPr>
          <p:grpSpPr>
            <a:xfrm>
              <a:off x="1204715" y="-158755"/>
              <a:ext cx="1493520" cy="615774"/>
              <a:chOff x="5301012" y="396272"/>
              <a:chExt cx="935614" cy="385751"/>
            </a:xfrm>
          </p:grpSpPr>
          <p:sp>
            <p:nvSpPr>
              <p:cNvPr id="1714" name="Google Shape;1714;p27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27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1716;p27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7" name="Google Shape;1717;p27"/>
            <p:cNvGrpSpPr/>
            <p:nvPr/>
          </p:nvGrpSpPr>
          <p:grpSpPr>
            <a:xfrm>
              <a:off x="7838933" y="159032"/>
              <a:ext cx="1064856" cy="813093"/>
              <a:chOff x="3843246" y="357910"/>
              <a:chExt cx="667078" cy="509361"/>
            </a:xfrm>
          </p:grpSpPr>
          <p:sp>
            <p:nvSpPr>
              <p:cNvPr id="1718" name="Google Shape;1718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>
              <a:off x="7099018" y="-57203"/>
              <a:ext cx="1337026" cy="826702"/>
              <a:chOff x="3421261" y="191675"/>
              <a:chExt cx="837578" cy="517886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1723;p2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flipH="1">
              <a:off x="1029578" y="4404023"/>
              <a:ext cx="619332" cy="1338013"/>
              <a:chOff x="6850421" y="775628"/>
              <a:chExt cx="398541" cy="861012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8" name="Google Shape;1728;p27"/>
            <p:cNvGrpSpPr/>
            <p:nvPr/>
          </p:nvGrpSpPr>
          <p:grpSpPr>
            <a:xfrm>
              <a:off x="4984595" y="4666482"/>
              <a:ext cx="1064856" cy="813093"/>
              <a:chOff x="3843246" y="357910"/>
              <a:chExt cx="667078" cy="509361"/>
            </a:xfrm>
          </p:grpSpPr>
          <p:sp>
            <p:nvSpPr>
              <p:cNvPr id="1729" name="Google Shape;1729;p2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2" name="Google Shape;1732;p27"/>
          <p:cNvGrpSpPr/>
          <p:nvPr/>
        </p:nvGrpSpPr>
        <p:grpSpPr>
          <a:xfrm>
            <a:off x="-1154425" y="-1070264"/>
            <a:ext cx="11376875" cy="7251925"/>
            <a:chOff x="-1203475" y="-1222225"/>
            <a:chExt cx="11376875" cy="7251925"/>
          </a:xfrm>
        </p:grpSpPr>
        <p:sp>
          <p:nvSpPr>
            <p:cNvPr id="1733" name="Google Shape;1733;p27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 rot="5400000">
              <a:off x="5599650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 rot="5400000">
              <a:off x="3064800" y="-5667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 rot="10800000">
              <a:off x="8496500" y="30951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 rot="10800000">
              <a:off x="8756200" y="28479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39" name="Google Shape;1739;p27"/>
          <p:cNvGrpSpPr/>
          <p:nvPr/>
        </p:nvGrpSpPr>
        <p:grpSpPr>
          <a:xfrm>
            <a:off x="380020" y="153613"/>
            <a:ext cx="8496430" cy="4774098"/>
            <a:chOff x="380020" y="153613"/>
            <a:chExt cx="8496430" cy="4774098"/>
          </a:xfrm>
        </p:grpSpPr>
        <p:grpSp>
          <p:nvGrpSpPr>
            <p:cNvPr id="1740" name="Google Shape;1740;p27"/>
            <p:cNvGrpSpPr/>
            <p:nvPr/>
          </p:nvGrpSpPr>
          <p:grpSpPr>
            <a:xfrm>
              <a:off x="481900" y="3280551"/>
              <a:ext cx="130200" cy="126125"/>
              <a:chOff x="-4441750" y="34450"/>
              <a:chExt cx="130200" cy="126125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-4441750" y="34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-4376650" y="68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-4441750" y="104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44" name="Google Shape;1744;p27"/>
            <p:cNvGrpSpPr/>
            <p:nvPr/>
          </p:nvGrpSpPr>
          <p:grpSpPr>
            <a:xfrm>
              <a:off x="380020" y="571430"/>
              <a:ext cx="101875" cy="134875"/>
              <a:chOff x="3928495" y="333391"/>
              <a:chExt cx="101875" cy="134875"/>
            </a:xfrm>
          </p:grpSpPr>
          <p:grpSp>
            <p:nvGrpSpPr>
              <p:cNvPr id="1745" name="Google Shape;1745;p2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746" name="Google Shape;1746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7" name="Google Shape;1747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8" name="Google Shape;1748;p2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749" name="Google Shape;1749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0" name="Google Shape;1750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51" name="Google Shape;1751;p2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752" name="Google Shape;1752;p2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3" name="Google Shape;1753;p2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54" name="Google Shape;1754;p27"/>
            <p:cNvGrpSpPr/>
            <p:nvPr/>
          </p:nvGrpSpPr>
          <p:grpSpPr>
            <a:xfrm>
              <a:off x="1668775" y="4808638"/>
              <a:ext cx="445675" cy="119073"/>
              <a:chOff x="3578973" y="2550931"/>
              <a:chExt cx="279193" cy="74593"/>
            </a:xfrm>
          </p:grpSpPr>
          <p:sp>
            <p:nvSpPr>
              <p:cNvPr id="1755" name="Google Shape;1755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5" name="Google Shape;1765;p27"/>
            <p:cNvGrpSpPr/>
            <p:nvPr/>
          </p:nvGrpSpPr>
          <p:grpSpPr>
            <a:xfrm>
              <a:off x="7632725" y="153613"/>
              <a:ext cx="130200" cy="126125"/>
              <a:chOff x="3935725" y="167575"/>
              <a:chExt cx="130200" cy="126125"/>
            </a:xfrm>
          </p:grpSpPr>
          <p:sp>
            <p:nvSpPr>
              <p:cNvPr id="1766" name="Google Shape;1766;p2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69" name="Google Shape;1769;p27"/>
            <p:cNvGrpSpPr/>
            <p:nvPr/>
          </p:nvGrpSpPr>
          <p:grpSpPr>
            <a:xfrm flipH="1">
              <a:off x="1631171" y="247560"/>
              <a:ext cx="445675" cy="80822"/>
              <a:chOff x="6468929" y="3844579"/>
              <a:chExt cx="411329" cy="74593"/>
            </a:xfrm>
          </p:grpSpPr>
          <p:sp>
            <p:nvSpPr>
              <p:cNvPr id="1770" name="Google Shape;1770;p27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7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3" name="Google Shape;1773;p27"/>
            <p:cNvGrpSpPr/>
            <p:nvPr/>
          </p:nvGrpSpPr>
          <p:grpSpPr>
            <a:xfrm rot="10800000">
              <a:off x="8430775" y="1578188"/>
              <a:ext cx="445675" cy="119073"/>
              <a:chOff x="3578973" y="2550931"/>
              <a:chExt cx="279193" cy="74593"/>
            </a:xfrm>
          </p:grpSpPr>
          <p:sp>
            <p:nvSpPr>
              <p:cNvPr id="1774" name="Google Shape;1774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1776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1777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2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6" name="Google Shape;1786;p28"/>
          <p:cNvGrpSpPr/>
          <p:nvPr/>
        </p:nvGrpSpPr>
        <p:grpSpPr>
          <a:xfrm rot="10800000" flipH="1">
            <a:off x="-871550" y="-484364"/>
            <a:ext cx="11081975" cy="6703400"/>
            <a:chOff x="-871550" y="-1016375"/>
            <a:chExt cx="11081975" cy="6703400"/>
          </a:xfrm>
        </p:grpSpPr>
        <p:sp>
          <p:nvSpPr>
            <p:cNvPr id="1787" name="Google Shape;1787;p28"/>
            <p:cNvSpPr/>
            <p:nvPr/>
          </p:nvSpPr>
          <p:spPr>
            <a:xfrm>
              <a:off x="-387625" y="19141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-871550" y="21606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89" name="Google Shape;1789;p28"/>
            <p:cNvSpPr/>
            <p:nvPr/>
          </p:nvSpPr>
          <p:spPr>
            <a:xfrm rot="5400000">
              <a:off x="-109850" y="49253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 rot="5400000">
              <a:off x="5393950" y="-3608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 rot="10800000">
              <a:off x="8309300" y="35318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 rot="10800000">
              <a:off x="8793225" y="32854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793" name="Google Shape;1793;p28"/>
          <p:cNvGrpSpPr/>
          <p:nvPr/>
        </p:nvGrpSpPr>
        <p:grpSpPr>
          <a:xfrm rot="10800000" flipH="1">
            <a:off x="-667955" y="-1128475"/>
            <a:ext cx="10232769" cy="6744764"/>
            <a:chOff x="-527805" y="-670853"/>
            <a:chExt cx="10232769" cy="6744764"/>
          </a:xfrm>
        </p:grpSpPr>
        <p:grpSp>
          <p:nvGrpSpPr>
            <p:cNvPr id="1794" name="Google Shape;1794;p28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795" name="Google Shape;1795;p2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2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2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2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2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2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28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802" name="Google Shape;1802;p2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2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28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805" name="Google Shape;1805;p28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p28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28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8" name="Google Shape;1808;p28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809" name="Google Shape;1809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2" name="Google Shape;1812;p28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813" name="Google Shape;1813;p28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8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28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816" name="Google Shape;1816;p28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28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28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9" name="Google Shape;1819;p28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820" name="Google Shape;1820;p2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2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p2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23" name="Google Shape;1823;p28"/>
          <p:cNvGrpSpPr/>
          <p:nvPr/>
        </p:nvGrpSpPr>
        <p:grpSpPr>
          <a:xfrm>
            <a:off x="3762175" y="233212"/>
            <a:ext cx="5065988" cy="4692663"/>
            <a:chOff x="7007813" y="233212"/>
            <a:chExt cx="5065988" cy="4692663"/>
          </a:xfrm>
        </p:grpSpPr>
        <p:grpSp>
          <p:nvGrpSpPr>
            <p:cNvPr id="1824" name="Google Shape;1824;p28"/>
            <p:cNvGrpSpPr/>
            <p:nvPr/>
          </p:nvGrpSpPr>
          <p:grpSpPr>
            <a:xfrm flipH="1">
              <a:off x="11943600" y="779000"/>
              <a:ext cx="130200" cy="126125"/>
              <a:chOff x="684250" y="153575"/>
              <a:chExt cx="130200" cy="126125"/>
            </a:xfrm>
          </p:grpSpPr>
          <p:sp>
            <p:nvSpPr>
              <p:cNvPr id="1825" name="Google Shape;1825;p28"/>
              <p:cNvSpPr/>
              <p:nvPr/>
            </p:nvSpPr>
            <p:spPr>
              <a:xfrm>
                <a:off x="684250" y="153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6" name="Google Shape;1826;p28"/>
              <p:cNvSpPr/>
              <p:nvPr/>
            </p:nvSpPr>
            <p:spPr>
              <a:xfrm>
                <a:off x="749350" y="187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27" name="Google Shape;1827;p28"/>
              <p:cNvSpPr/>
              <p:nvPr/>
            </p:nvSpPr>
            <p:spPr>
              <a:xfrm>
                <a:off x="684250" y="223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28" name="Google Shape;1828;p28"/>
            <p:cNvGrpSpPr/>
            <p:nvPr/>
          </p:nvGrpSpPr>
          <p:grpSpPr>
            <a:xfrm flipH="1">
              <a:off x="7007813" y="4799750"/>
              <a:ext cx="130200" cy="126125"/>
              <a:chOff x="3935725" y="167575"/>
              <a:chExt cx="130200" cy="126125"/>
            </a:xfrm>
          </p:grpSpPr>
          <p:sp>
            <p:nvSpPr>
              <p:cNvPr id="1829" name="Google Shape;1829;p2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0" name="Google Shape;1830;p2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831" name="Google Shape;1831;p2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832" name="Google Shape;1832;p28"/>
            <p:cNvGrpSpPr/>
            <p:nvPr/>
          </p:nvGrpSpPr>
          <p:grpSpPr>
            <a:xfrm flipH="1">
              <a:off x="7071500" y="233212"/>
              <a:ext cx="445675" cy="119073"/>
              <a:chOff x="3578973" y="2550931"/>
              <a:chExt cx="279193" cy="74593"/>
            </a:xfrm>
          </p:grpSpPr>
          <p:sp>
            <p:nvSpPr>
              <p:cNvPr id="1833" name="Google Shape;1833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28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9" name="Google Shape;1839;p28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0" name="Google Shape;1840;p28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8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8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1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1"/>
          <p:cNvSpPr txBox="1">
            <a:spLocks noGrp="1"/>
          </p:cNvSpPr>
          <p:nvPr>
            <p:ph type="subTitle" idx="1"/>
          </p:nvPr>
        </p:nvSpPr>
        <p:spPr>
          <a:xfrm>
            <a:off x="93770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1"/>
          <p:cNvSpPr txBox="1">
            <a:spLocks noGrp="1"/>
          </p:cNvSpPr>
          <p:nvPr>
            <p:ph type="subTitle" idx="2"/>
          </p:nvPr>
        </p:nvSpPr>
        <p:spPr>
          <a:xfrm>
            <a:off x="3484422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1"/>
          <p:cNvSpPr txBox="1">
            <a:spLocks noGrp="1"/>
          </p:cNvSpPr>
          <p:nvPr>
            <p:ph type="subTitle" idx="3"/>
          </p:nvPr>
        </p:nvSpPr>
        <p:spPr>
          <a:xfrm>
            <a:off x="6031150" y="28130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1"/>
          <p:cNvSpPr txBox="1">
            <a:spLocks noGrp="1"/>
          </p:cNvSpPr>
          <p:nvPr>
            <p:ph type="subTitle" idx="4"/>
          </p:nvPr>
        </p:nvSpPr>
        <p:spPr>
          <a:xfrm>
            <a:off x="93770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6" name="Google Shape;1236;p21"/>
          <p:cNvSpPr txBox="1">
            <a:spLocks noGrp="1"/>
          </p:cNvSpPr>
          <p:nvPr>
            <p:ph type="subTitle" idx="5"/>
          </p:nvPr>
        </p:nvSpPr>
        <p:spPr>
          <a:xfrm>
            <a:off x="3484422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237" name="Google Shape;1237;p21"/>
          <p:cNvSpPr txBox="1">
            <a:spLocks noGrp="1"/>
          </p:cNvSpPr>
          <p:nvPr>
            <p:ph type="subTitle" idx="6"/>
          </p:nvPr>
        </p:nvSpPr>
        <p:spPr>
          <a:xfrm>
            <a:off x="6031150" y="25234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238" name="Google Shape;1238;p21"/>
          <p:cNvGrpSpPr/>
          <p:nvPr/>
        </p:nvGrpSpPr>
        <p:grpSpPr>
          <a:xfrm>
            <a:off x="-606129" y="-451253"/>
            <a:ext cx="9879489" cy="5650844"/>
            <a:chOff x="-606129" y="-451253"/>
            <a:chExt cx="9879489" cy="5650844"/>
          </a:xfrm>
        </p:grpSpPr>
        <p:grpSp>
          <p:nvGrpSpPr>
            <p:cNvPr id="1239" name="Google Shape;1239;p21"/>
            <p:cNvGrpSpPr/>
            <p:nvPr/>
          </p:nvGrpSpPr>
          <p:grpSpPr>
            <a:xfrm rot="-5400000">
              <a:off x="-150254" y="1671147"/>
              <a:ext cx="204128" cy="1115878"/>
              <a:chOff x="6605329" y="191675"/>
              <a:chExt cx="127876" cy="699040"/>
            </a:xfrm>
          </p:grpSpPr>
          <p:sp>
            <p:nvSpPr>
              <p:cNvPr id="1240" name="Google Shape;1240;p21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1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2" name="Google Shape;1242;p21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1243" name="Google Shape;1243;p21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1244" name="Google Shape;1244;p21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21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21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7" name="Google Shape;1247;p21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1248" name="Google Shape;1248;p21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21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50" name="Google Shape;1250;p21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1251" name="Google Shape;1251;p21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1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1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1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1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1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1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1258" name="Google Shape;1258;p21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1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1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1" name="Google Shape;1261;p21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262" name="Google Shape;1262;p21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5" name="Google Shape;1265;p21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6" name="Google Shape;1266;p21"/>
            <p:cNvSpPr/>
            <p:nvPr/>
          </p:nvSpPr>
          <p:spPr>
            <a:xfrm rot="10800000">
              <a:off x="8573550" y="16936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 rot="10800000">
              <a:off x="9057475" y="14464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268" name="Google Shape;1268;p21"/>
          <p:cNvGrpSpPr/>
          <p:nvPr/>
        </p:nvGrpSpPr>
        <p:grpSpPr>
          <a:xfrm>
            <a:off x="473320" y="140988"/>
            <a:ext cx="8320055" cy="4774098"/>
            <a:chOff x="473320" y="140988"/>
            <a:chExt cx="8320055" cy="4774098"/>
          </a:xfrm>
        </p:grpSpPr>
        <p:grpSp>
          <p:nvGrpSpPr>
            <p:cNvPr id="1269" name="Google Shape;1269;p21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1270" name="Google Shape;1270;p21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1" name="Google Shape;1271;p21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72" name="Google Shape;1272;p21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73" name="Google Shape;1273;p21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1274" name="Google Shape;1274;p21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275" name="Google Shape;1275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7" name="Google Shape;1277;p21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278" name="Google Shape;1278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80" name="Google Shape;1280;p21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281" name="Google Shape;1281;p21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p21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83" name="Google Shape;1283;p21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1284" name="Google Shape;1284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21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1295" name="Google Shape;1295;p21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298" name="Google Shape;1298;p21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1299" name="Google Shape;1299;p21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87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4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48" name="Google Shape;148;p4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55" name="Google Shape;155;p4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4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60" name="Google Shape;160;p4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4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63" name="Google Shape;163;p4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" name="Google Shape;169;p4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" name="Google Shape;172;p4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73" name="Google Shape;173;p4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4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89" name="Google Shape;189;p4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90" name="Google Shape;190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" name="Google Shape;192;p4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" name="Google Shape;195;p4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96" name="Google Shape;196;p4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8" name="Google Shape;198;p4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3" name="Google Shape;21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"/>
          <p:cNvSpPr txBox="1">
            <a:spLocks noGrp="1"/>
          </p:cNvSpPr>
          <p:nvPr>
            <p:ph type="subTitle" idx="1"/>
          </p:nvPr>
        </p:nvSpPr>
        <p:spPr>
          <a:xfrm>
            <a:off x="720000" y="1584375"/>
            <a:ext cx="36696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0" name="Google Shape;38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1" name="Google Shape;381;p7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382" name="Google Shape;382;p7"/>
            <p:cNvSpPr/>
            <p:nvPr/>
          </p:nvSpPr>
          <p:spPr>
            <a:xfrm flipH="1">
              <a:off x="840220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888612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-99597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-71940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rot="-5400000" flipH="1">
              <a:off x="8045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rot="-5400000" flipH="1">
              <a:off x="66303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388" name="Google Shape;388;p7"/>
          <p:cNvGrpSpPr/>
          <p:nvPr/>
        </p:nvGrpSpPr>
        <p:grpSpPr>
          <a:xfrm>
            <a:off x="-291756" y="-32167"/>
            <a:ext cx="10389925" cy="4945602"/>
            <a:chOff x="-291756" y="-32167"/>
            <a:chExt cx="10389925" cy="4945602"/>
          </a:xfrm>
        </p:grpSpPr>
        <p:grpSp>
          <p:nvGrpSpPr>
            <p:cNvPr id="389" name="Google Shape;389;p7"/>
            <p:cNvGrpSpPr/>
            <p:nvPr/>
          </p:nvGrpSpPr>
          <p:grpSpPr>
            <a:xfrm rot="-5400000" flipH="1">
              <a:off x="-320951" y="3974459"/>
              <a:ext cx="1064856" cy="813093"/>
              <a:chOff x="3843246" y="357910"/>
              <a:chExt cx="667078" cy="509361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7"/>
            <p:cNvGrpSpPr/>
            <p:nvPr/>
          </p:nvGrpSpPr>
          <p:grpSpPr>
            <a:xfrm rot="-5400000" flipH="1">
              <a:off x="-546918" y="3526701"/>
              <a:ext cx="1337026" cy="826702"/>
              <a:chOff x="3421261" y="191675"/>
              <a:chExt cx="837578" cy="517886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7"/>
            <p:cNvGrpSpPr/>
            <p:nvPr/>
          </p:nvGrpSpPr>
          <p:grpSpPr>
            <a:xfrm flipH="1">
              <a:off x="7941260" y="-32167"/>
              <a:ext cx="2156910" cy="506908"/>
              <a:chOff x="4891825" y="3495059"/>
              <a:chExt cx="1351193" cy="317552"/>
            </a:xfrm>
          </p:grpSpPr>
          <p:sp>
            <p:nvSpPr>
              <p:cNvPr id="397" name="Google Shape;397;p7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7"/>
            <p:cNvGrpSpPr/>
            <p:nvPr/>
          </p:nvGrpSpPr>
          <p:grpSpPr>
            <a:xfrm rot="5400000" flipH="1">
              <a:off x="9308552" y="3557422"/>
              <a:ext cx="204128" cy="1115878"/>
              <a:chOff x="6605329" y="191675"/>
              <a:chExt cx="127876" cy="699040"/>
            </a:xfrm>
          </p:grpSpPr>
          <p:sp>
            <p:nvSpPr>
              <p:cNvPr id="404" name="Google Shape;404;p7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6" name="Google Shape;406;p7"/>
          <p:cNvGrpSpPr/>
          <p:nvPr/>
        </p:nvGrpSpPr>
        <p:grpSpPr>
          <a:xfrm>
            <a:off x="567613" y="190012"/>
            <a:ext cx="8370163" cy="4726098"/>
            <a:chOff x="567613" y="190012"/>
            <a:chExt cx="8370163" cy="4726098"/>
          </a:xfrm>
        </p:grpSpPr>
        <p:grpSp>
          <p:nvGrpSpPr>
            <p:cNvPr id="407" name="Google Shape;407;p7"/>
            <p:cNvGrpSpPr/>
            <p:nvPr/>
          </p:nvGrpSpPr>
          <p:grpSpPr>
            <a:xfrm flipH="1">
              <a:off x="8807575" y="1325038"/>
              <a:ext cx="130200" cy="126125"/>
              <a:chOff x="3935725" y="167575"/>
              <a:chExt cx="130200" cy="126125"/>
            </a:xfrm>
          </p:grpSpPr>
          <p:sp>
            <p:nvSpPr>
              <p:cNvPr id="408" name="Google Shape;408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11" name="Google Shape;411;p7"/>
            <p:cNvGrpSpPr/>
            <p:nvPr/>
          </p:nvGrpSpPr>
          <p:grpSpPr>
            <a:xfrm flipH="1">
              <a:off x="652044" y="190012"/>
              <a:ext cx="449076" cy="119073"/>
              <a:chOff x="7108302" y="2550931"/>
              <a:chExt cx="281323" cy="74593"/>
            </a:xfrm>
          </p:grpSpPr>
          <p:sp>
            <p:nvSpPr>
              <p:cNvPr id="412" name="Google Shape;41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7"/>
            <p:cNvGrpSpPr/>
            <p:nvPr/>
          </p:nvGrpSpPr>
          <p:grpSpPr>
            <a:xfrm flipH="1">
              <a:off x="6728255" y="4778554"/>
              <a:ext cx="101875" cy="134875"/>
              <a:chOff x="3928495" y="333391"/>
              <a:chExt cx="101875" cy="134875"/>
            </a:xfrm>
          </p:grpSpPr>
          <p:grpSp>
            <p:nvGrpSpPr>
              <p:cNvPr id="423" name="Google Shape;423;p7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424" name="Google Shape;424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" name="Google Shape;426;p7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427" name="Google Shape;427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9" name="Google Shape;429;p7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430" name="Google Shape;430;p7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2" name="Google Shape;432;p7"/>
            <p:cNvGrpSpPr/>
            <p:nvPr/>
          </p:nvGrpSpPr>
          <p:grpSpPr>
            <a:xfrm flipH="1">
              <a:off x="567613" y="668313"/>
              <a:ext cx="130200" cy="126125"/>
              <a:chOff x="3935725" y="167575"/>
              <a:chExt cx="130200" cy="126125"/>
            </a:xfrm>
          </p:grpSpPr>
          <p:sp>
            <p:nvSpPr>
              <p:cNvPr id="433" name="Google Shape;433;p7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436" name="Google Shape;436;p7"/>
            <p:cNvGrpSpPr/>
            <p:nvPr/>
          </p:nvGrpSpPr>
          <p:grpSpPr>
            <a:xfrm rot="10800000" flipH="1">
              <a:off x="7240419" y="4797037"/>
              <a:ext cx="449076" cy="119073"/>
              <a:chOff x="7108302" y="2550931"/>
              <a:chExt cx="281323" cy="74593"/>
            </a:xfrm>
          </p:grpSpPr>
          <p:sp>
            <p:nvSpPr>
              <p:cNvPr id="437" name="Google Shape;437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9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"/>
          <p:cNvSpPr txBox="1">
            <a:spLocks noGrp="1"/>
          </p:cNvSpPr>
          <p:nvPr>
            <p:ph type="title"/>
          </p:nvPr>
        </p:nvSpPr>
        <p:spPr>
          <a:xfrm>
            <a:off x="793025" y="1029000"/>
            <a:ext cx="3880500" cy="14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"/>
          <p:cNvSpPr txBox="1">
            <a:spLocks noGrp="1"/>
          </p:cNvSpPr>
          <p:nvPr>
            <p:ph type="subTitle" idx="1"/>
          </p:nvPr>
        </p:nvSpPr>
        <p:spPr>
          <a:xfrm>
            <a:off x="793025" y="2558700"/>
            <a:ext cx="38805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9"/>
          <p:cNvSpPr>
            <a:spLocks noGrp="1"/>
          </p:cNvSpPr>
          <p:nvPr>
            <p:ph type="pic" idx="2"/>
          </p:nvPr>
        </p:nvSpPr>
        <p:spPr>
          <a:xfrm>
            <a:off x="5346671" y="601950"/>
            <a:ext cx="3025200" cy="393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4" name="Google Shape;524;p9"/>
          <p:cNvGrpSpPr/>
          <p:nvPr/>
        </p:nvGrpSpPr>
        <p:grpSpPr>
          <a:xfrm flipH="1">
            <a:off x="-198360" y="-451253"/>
            <a:ext cx="10173789" cy="5650844"/>
            <a:chOff x="-900429" y="-451253"/>
            <a:chExt cx="10173789" cy="5650844"/>
          </a:xfrm>
        </p:grpSpPr>
        <p:grpSp>
          <p:nvGrpSpPr>
            <p:cNvPr id="525" name="Google Shape;525;p9"/>
            <p:cNvGrpSpPr/>
            <p:nvPr/>
          </p:nvGrpSpPr>
          <p:grpSpPr>
            <a:xfrm rot="-5400000">
              <a:off x="-444554" y="2420972"/>
              <a:ext cx="204128" cy="1115878"/>
              <a:chOff x="6135602" y="7311"/>
              <a:chExt cx="127876" cy="699040"/>
            </a:xfrm>
          </p:grpSpPr>
          <p:sp>
            <p:nvSpPr>
              <p:cNvPr id="526" name="Google Shape;526;p9"/>
              <p:cNvSpPr/>
              <p:nvPr/>
            </p:nvSpPr>
            <p:spPr>
              <a:xfrm>
                <a:off x="6231508" y="67438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6135602" y="7311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9"/>
            <p:cNvGrpSpPr/>
            <p:nvPr/>
          </p:nvGrpSpPr>
          <p:grpSpPr>
            <a:xfrm>
              <a:off x="4045668" y="-451253"/>
              <a:ext cx="1614046" cy="857229"/>
              <a:chOff x="1009718" y="191672"/>
              <a:chExt cx="1614046" cy="857229"/>
            </a:xfrm>
          </p:grpSpPr>
          <p:grpSp>
            <p:nvGrpSpPr>
              <p:cNvPr id="529" name="Google Shape;529;p9"/>
              <p:cNvGrpSpPr/>
              <p:nvPr/>
            </p:nvGrpSpPr>
            <p:grpSpPr>
              <a:xfrm>
                <a:off x="1558908" y="235807"/>
                <a:ext cx="1064856" cy="813093"/>
                <a:chOff x="3843246" y="357910"/>
                <a:chExt cx="667078" cy="509361"/>
              </a:xfrm>
            </p:grpSpPr>
            <p:sp>
              <p:nvSpPr>
                <p:cNvPr id="530" name="Google Shape;530;p9"/>
                <p:cNvSpPr/>
                <p:nvPr/>
              </p:nvSpPr>
              <p:spPr>
                <a:xfrm>
                  <a:off x="3870952" y="385616"/>
                  <a:ext cx="626584" cy="4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221" extrusionOk="0">
                      <a:moveTo>
                        <a:pt x="290" y="0"/>
                      </a:moveTo>
                      <a:lnTo>
                        <a:pt x="290" y="78"/>
                      </a:lnTo>
                      <a:lnTo>
                        <a:pt x="151" y="217"/>
                      </a:lnTo>
                      <a:lnTo>
                        <a:pt x="0" y="217"/>
                      </a:lnTo>
                      <a:lnTo>
                        <a:pt x="0" y="221"/>
                      </a:lnTo>
                      <a:lnTo>
                        <a:pt x="153" y="221"/>
                      </a:lnTo>
                      <a:lnTo>
                        <a:pt x="294" y="80"/>
                      </a:lnTo>
                      <a:lnTo>
                        <a:pt x="294" y="0"/>
                      </a:lnTo>
                      <a:lnTo>
                        <a:pt x="290" y="0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9"/>
                <p:cNvSpPr/>
                <p:nvPr/>
              </p:nvSpPr>
              <p:spPr>
                <a:xfrm>
                  <a:off x="3843246" y="835302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9"/>
                <p:cNvSpPr/>
                <p:nvPr/>
              </p:nvSpPr>
              <p:spPr>
                <a:xfrm>
                  <a:off x="4478354" y="357910"/>
                  <a:ext cx="31969" cy="31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9"/>
                        <a:pt x="9" y="10"/>
                        <a:pt x="7" y="10"/>
                      </a:cubicBez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6"/>
                        <a:pt x="5" y="4"/>
                        <a:pt x="7" y="4"/>
                      </a:cubicBezTo>
                      <a:cubicBezTo>
                        <a:pt x="9" y="4"/>
                        <a:pt x="10" y="6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" name="Google Shape;533;p9"/>
              <p:cNvGrpSpPr/>
              <p:nvPr/>
            </p:nvGrpSpPr>
            <p:grpSpPr>
              <a:xfrm>
                <a:off x="1009718" y="191672"/>
                <a:ext cx="1337026" cy="826702"/>
                <a:chOff x="3421261" y="191675"/>
                <a:chExt cx="837578" cy="517886"/>
              </a:xfrm>
            </p:grpSpPr>
            <p:sp>
              <p:nvSpPr>
                <p:cNvPr id="534" name="Google Shape;534;p9"/>
                <p:cNvSpPr/>
                <p:nvPr/>
              </p:nvSpPr>
              <p:spPr>
                <a:xfrm>
                  <a:off x="3421261" y="679724"/>
                  <a:ext cx="31969" cy="29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14" extrusionOk="0">
                      <a:moveTo>
                        <a:pt x="12" y="7"/>
                      </a:move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4"/>
                        <a:pt x="7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9"/>
                <p:cNvSpPr/>
                <p:nvPr/>
              </p:nvSpPr>
              <p:spPr>
                <a:xfrm>
                  <a:off x="3442573" y="191675"/>
                  <a:ext cx="816266" cy="498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34" extrusionOk="0">
                      <a:moveTo>
                        <a:pt x="379" y="0"/>
                      </a:moveTo>
                      <a:lnTo>
                        <a:pt x="379" y="106"/>
                      </a:lnTo>
                      <a:lnTo>
                        <a:pt x="301" y="185"/>
                      </a:lnTo>
                      <a:lnTo>
                        <a:pt x="46" y="185"/>
                      </a:lnTo>
                      <a:lnTo>
                        <a:pt x="0" y="231"/>
                      </a:lnTo>
                      <a:lnTo>
                        <a:pt x="3" y="234"/>
                      </a:lnTo>
                      <a:lnTo>
                        <a:pt x="47" y="190"/>
                      </a:lnTo>
                      <a:lnTo>
                        <a:pt x="302" y="190"/>
                      </a:lnTo>
                      <a:lnTo>
                        <a:pt x="383" y="108"/>
                      </a:lnTo>
                      <a:lnTo>
                        <a:pt x="383" y="0"/>
                      </a:lnTo>
                      <a:lnTo>
                        <a:pt x="379" y="0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36" name="Google Shape;536;p9"/>
            <p:cNvGrpSpPr/>
            <p:nvPr/>
          </p:nvGrpSpPr>
          <p:grpSpPr>
            <a:xfrm>
              <a:off x="3493530" y="4692683"/>
              <a:ext cx="2156910" cy="506908"/>
              <a:chOff x="4891825" y="3495059"/>
              <a:chExt cx="1351193" cy="317552"/>
            </a:xfrm>
          </p:grpSpPr>
          <p:sp>
            <p:nvSpPr>
              <p:cNvPr id="537" name="Google Shape;537;p9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9"/>
            <p:cNvGrpSpPr/>
            <p:nvPr/>
          </p:nvGrpSpPr>
          <p:grpSpPr>
            <a:xfrm>
              <a:off x="8654028" y="-358165"/>
              <a:ext cx="619332" cy="1338013"/>
              <a:chOff x="6850421" y="775628"/>
              <a:chExt cx="398541" cy="861012"/>
            </a:xfrm>
          </p:grpSpPr>
          <p:sp>
            <p:nvSpPr>
              <p:cNvPr id="544" name="Google Shape;544;p9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7" name="Google Shape;547;p9"/>
          <p:cNvGrpSpPr/>
          <p:nvPr/>
        </p:nvGrpSpPr>
        <p:grpSpPr>
          <a:xfrm rot="10800000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548" name="Google Shape;548;p9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554" name="Google Shape;554;p9"/>
          <p:cNvGrpSpPr/>
          <p:nvPr/>
        </p:nvGrpSpPr>
        <p:grpSpPr>
          <a:xfrm flipH="1">
            <a:off x="477825" y="140988"/>
            <a:ext cx="8320055" cy="4774098"/>
            <a:chOff x="473320" y="140988"/>
            <a:chExt cx="8320055" cy="4774098"/>
          </a:xfrm>
        </p:grpSpPr>
        <p:grpSp>
          <p:nvGrpSpPr>
            <p:cNvPr id="555" name="Google Shape;555;p9"/>
            <p:cNvGrpSpPr/>
            <p:nvPr/>
          </p:nvGrpSpPr>
          <p:grpSpPr>
            <a:xfrm>
              <a:off x="8663175" y="4220925"/>
              <a:ext cx="130200" cy="126125"/>
              <a:chOff x="3809600" y="987450"/>
              <a:chExt cx="130200" cy="126125"/>
            </a:xfrm>
          </p:grpSpPr>
          <p:sp>
            <p:nvSpPr>
              <p:cNvPr id="556" name="Google Shape;556;p9"/>
              <p:cNvSpPr/>
              <p:nvPr/>
            </p:nvSpPr>
            <p:spPr>
              <a:xfrm>
                <a:off x="3809600" y="9874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3874700" y="102165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3809600" y="10571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59" name="Google Shape;559;p9"/>
            <p:cNvGrpSpPr/>
            <p:nvPr/>
          </p:nvGrpSpPr>
          <p:grpSpPr>
            <a:xfrm>
              <a:off x="473320" y="663929"/>
              <a:ext cx="101875" cy="134875"/>
              <a:chOff x="3928495" y="333391"/>
              <a:chExt cx="101875" cy="134875"/>
            </a:xfrm>
          </p:grpSpPr>
          <p:grpSp>
            <p:nvGrpSpPr>
              <p:cNvPr id="560" name="Google Shape;560;p9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561" name="Google Shape;561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" name="Google Shape;563;p9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564" name="Google Shape;564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" name="Google Shape;566;p9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567" name="Google Shape;567;p9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9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9" name="Google Shape;569;p9"/>
            <p:cNvGrpSpPr/>
            <p:nvPr/>
          </p:nvGrpSpPr>
          <p:grpSpPr>
            <a:xfrm>
              <a:off x="1598700" y="4796012"/>
              <a:ext cx="445675" cy="119073"/>
              <a:chOff x="3578973" y="2550931"/>
              <a:chExt cx="279193" cy="74593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9"/>
            <p:cNvGrpSpPr/>
            <p:nvPr/>
          </p:nvGrpSpPr>
          <p:grpSpPr>
            <a:xfrm>
              <a:off x="7562650" y="140988"/>
              <a:ext cx="130200" cy="126125"/>
              <a:chOff x="3935725" y="167575"/>
              <a:chExt cx="130200" cy="126125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584" name="Google Shape;584;p9"/>
            <p:cNvGrpSpPr/>
            <p:nvPr/>
          </p:nvGrpSpPr>
          <p:grpSpPr>
            <a:xfrm flipH="1">
              <a:off x="1561096" y="234934"/>
              <a:ext cx="445675" cy="80822"/>
              <a:chOff x="6468929" y="3844579"/>
              <a:chExt cx="411329" cy="74593"/>
            </a:xfrm>
          </p:grpSpPr>
          <p:sp>
            <p:nvSpPr>
              <p:cNvPr id="585" name="Google Shape;585;p9"/>
              <p:cNvSpPr/>
              <p:nvPr/>
            </p:nvSpPr>
            <p:spPr>
              <a:xfrm>
                <a:off x="6814190" y="3848841"/>
                <a:ext cx="66069" cy="66068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9"/>
                      <a:pt x="14" y="29"/>
                    </a:cubicBezTo>
                    <a:cubicBezTo>
                      <a:pt x="22" y="29"/>
                      <a:pt x="29" y="22"/>
                      <a:pt x="29" y="14"/>
                    </a:cubicBezTo>
                    <a:cubicBezTo>
                      <a:pt x="29" y="6"/>
                      <a:pt x="22" y="0"/>
                      <a:pt x="14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9"/>
                      <a:pt x="9" y="4"/>
                      <a:pt x="14" y="4"/>
                    </a:cubicBezTo>
                    <a:cubicBezTo>
                      <a:pt x="20" y="4"/>
                      <a:pt x="25" y="9"/>
                      <a:pt x="25" y="14"/>
                    </a:cubicBezTo>
                    <a:cubicBezTo>
                      <a:pt x="25" y="20"/>
                      <a:pt x="20" y="25"/>
                      <a:pt x="14" y="25"/>
                    </a:cubicBezTo>
                    <a:cubicBezTo>
                      <a:pt x="9" y="25"/>
                      <a:pt x="4" y="20"/>
                      <a:pt x="4" y="14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6475324" y="3876548"/>
                <a:ext cx="34313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4" extrusionOk="0">
                    <a:moveTo>
                      <a:pt x="161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161" y="4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6468929" y="3844579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5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15"/>
          <p:cNvGrpSpPr/>
          <p:nvPr/>
        </p:nvGrpSpPr>
        <p:grpSpPr>
          <a:xfrm flipH="1">
            <a:off x="189380" y="223138"/>
            <a:ext cx="8584545" cy="4702738"/>
            <a:chOff x="362675" y="223138"/>
            <a:chExt cx="8584545" cy="4702738"/>
          </a:xfrm>
        </p:grpSpPr>
        <p:grpSp>
          <p:nvGrpSpPr>
            <p:cNvPr id="809" name="Google Shape;809;p15"/>
            <p:cNvGrpSpPr/>
            <p:nvPr/>
          </p:nvGrpSpPr>
          <p:grpSpPr>
            <a:xfrm>
              <a:off x="362675" y="793000"/>
              <a:ext cx="130200" cy="126125"/>
              <a:chOff x="3935725" y="167575"/>
              <a:chExt cx="130200" cy="126125"/>
            </a:xfrm>
          </p:grpSpPr>
          <p:sp>
            <p:nvSpPr>
              <p:cNvPr id="810" name="Google Shape;81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3" name="Google Shape;813;p15"/>
            <p:cNvGrpSpPr/>
            <p:nvPr/>
          </p:nvGrpSpPr>
          <p:grpSpPr>
            <a:xfrm>
              <a:off x="2046988" y="4799750"/>
              <a:ext cx="130200" cy="126125"/>
              <a:chOff x="3935725" y="167575"/>
              <a:chExt cx="130200" cy="126125"/>
            </a:xfrm>
          </p:grpSpPr>
          <p:sp>
            <p:nvSpPr>
              <p:cNvPr id="814" name="Google Shape;814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>
              <a:off x="8845345" y="4235716"/>
              <a:ext cx="101875" cy="134875"/>
              <a:chOff x="3928495" y="333391"/>
              <a:chExt cx="101875" cy="134875"/>
            </a:xfrm>
          </p:grpSpPr>
          <p:grpSp>
            <p:nvGrpSpPr>
              <p:cNvPr id="818" name="Google Shape;818;p15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819" name="Google Shape;819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1" name="Google Shape;821;p15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822" name="Google Shape;822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4" name="Google Shape;824;p15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825" name="Google Shape;825;p15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15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7" name="Google Shape;827;p15"/>
            <p:cNvGrpSpPr/>
            <p:nvPr/>
          </p:nvGrpSpPr>
          <p:grpSpPr>
            <a:xfrm>
              <a:off x="6507442" y="4803287"/>
              <a:ext cx="449076" cy="119073"/>
              <a:chOff x="7108302" y="2550931"/>
              <a:chExt cx="281323" cy="74593"/>
            </a:xfrm>
          </p:grpSpPr>
          <p:sp>
            <p:nvSpPr>
              <p:cNvPr id="828" name="Google Shape;828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15"/>
            <p:cNvGrpSpPr/>
            <p:nvPr/>
          </p:nvGrpSpPr>
          <p:grpSpPr>
            <a:xfrm>
              <a:off x="1667825" y="233212"/>
              <a:ext cx="445675" cy="119073"/>
              <a:chOff x="3578973" y="2550931"/>
              <a:chExt cx="279193" cy="74593"/>
            </a:xfrm>
          </p:grpSpPr>
          <p:sp>
            <p:nvSpPr>
              <p:cNvPr id="839" name="Google Shape;839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5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5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5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5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5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5"/>
            <p:cNvGrpSpPr/>
            <p:nvPr/>
          </p:nvGrpSpPr>
          <p:grpSpPr>
            <a:xfrm>
              <a:off x="8193600" y="223138"/>
              <a:ext cx="130200" cy="126125"/>
              <a:chOff x="3935725" y="167575"/>
              <a:chExt cx="130200" cy="126125"/>
            </a:xfrm>
          </p:grpSpPr>
          <p:sp>
            <p:nvSpPr>
              <p:cNvPr id="850" name="Google Shape;850;p15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1" name="Google Shape;851;p15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852" name="Google Shape;852;p15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  <p:grpSp>
        <p:nvGrpSpPr>
          <p:cNvPr id="853" name="Google Shape;853;p15"/>
          <p:cNvGrpSpPr/>
          <p:nvPr/>
        </p:nvGrpSpPr>
        <p:grpSpPr>
          <a:xfrm flipH="1">
            <a:off x="-1125950" y="-1116990"/>
            <a:ext cx="11388500" cy="7417815"/>
            <a:chOff x="-1125950" y="-1116990"/>
            <a:chExt cx="11388500" cy="7417815"/>
          </a:xfrm>
        </p:grpSpPr>
        <p:sp>
          <p:nvSpPr>
            <p:cNvPr id="854" name="Google Shape;854;p15"/>
            <p:cNvSpPr/>
            <p:nvPr/>
          </p:nvSpPr>
          <p:spPr>
            <a:xfrm rot="10800000" flipH="1">
              <a:off x="-842500" y="444353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 rot="10800000" flipH="1">
              <a:off x="-1125950" y="41971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 rot="10800000">
              <a:off x="8565125" y="132648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 rot="10800000">
              <a:off x="8845350" y="108005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 rot="5400000">
              <a:off x="6518800" y="-46149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 rot="5400000">
              <a:off x="906125" y="5539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860" name="Google Shape;860;p15"/>
          <p:cNvGrpSpPr/>
          <p:nvPr/>
        </p:nvGrpSpPr>
        <p:grpSpPr>
          <a:xfrm flipH="1">
            <a:off x="-705215" y="-954029"/>
            <a:ext cx="10760625" cy="7331170"/>
            <a:chOff x="-918810" y="-954029"/>
            <a:chExt cx="10760625" cy="7331170"/>
          </a:xfrm>
        </p:grpSpPr>
        <p:grpSp>
          <p:nvGrpSpPr>
            <p:cNvPr id="861" name="Google Shape;861;p15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5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66" name="Google Shape;866;p15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5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5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15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73" name="Google Shape;873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15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877" name="Google Shape;877;p15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6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6"/>
          <p:cNvGrpSpPr/>
          <p:nvPr/>
        </p:nvGrpSpPr>
        <p:grpSpPr>
          <a:xfrm>
            <a:off x="-918810" y="-954029"/>
            <a:ext cx="10760625" cy="7331170"/>
            <a:chOff x="-918810" y="-954029"/>
            <a:chExt cx="10760625" cy="7331170"/>
          </a:xfrm>
        </p:grpSpPr>
        <p:grpSp>
          <p:nvGrpSpPr>
            <p:cNvPr id="884" name="Google Shape;884;p16"/>
            <p:cNvGrpSpPr/>
            <p:nvPr/>
          </p:nvGrpSpPr>
          <p:grpSpPr>
            <a:xfrm>
              <a:off x="-918810" y="186420"/>
              <a:ext cx="1493520" cy="615774"/>
              <a:chOff x="5301012" y="396272"/>
              <a:chExt cx="935614" cy="385751"/>
            </a:xfrm>
          </p:grpSpPr>
          <p:sp>
            <p:nvSpPr>
              <p:cNvPr id="885" name="Google Shape;885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16"/>
            <p:cNvGrpSpPr/>
            <p:nvPr/>
          </p:nvGrpSpPr>
          <p:grpSpPr>
            <a:xfrm>
              <a:off x="7684905" y="4712283"/>
              <a:ext cx="2156910" cy="506908"/>
              <a:chOff x="4891825" y="3495059"/>
              <a:chExt cx="1351193" cy="317552"/>
            </a:xfrm>
          </p:grpSpPr>
          <p:sp>
            <p:nvSpPr>
              <p:cNvPr id="889" name="Google Shape;889;p16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6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6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5" name="Google Shape;895;p16"/>
            <p:cNvGrpSpPr/>
            <p:nvPr/>
          </p:nvGrpSpPr>
          <p:grpSpPr>
            <a:xfrm rot="-5400000">
              <a:off x="7985115" y="-515155"/>
              <a:ext cx="1493520" cy="615774"/>
              <a:chOff x="5301012" y="396272"/>
              <a:chExt cx="935614" cy="385751"/>
            </a:xfrm>
          </p:grpSpPr>
          <p:sp>
            <p:nvSpPr>
              <p:cNvPr id="896" name="Google Shape;896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9" name="Google Shape;899;p16"/>
            <p:cNvGrpSpPr/>
            <p:nvPr/>
          </p:nvGrpSpPr>
          <p:grpSpPr>
            <a:xfrm rot="-5400000">
              <a:off x="2676115" y="5322495"/>
              <a:ext cx="1493520" cy="615774"/>
              <a:chOff x="5301012" y="396272"/>
              <a:chExt cx="935614" cy="385751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3" name="Google Shape;903;p16"/>
          <p:cNvGrpSpPr/>
          <p:nvPr/>
        </p:nvGrpSpPr>
        <p:grpSpPr>
          <a:xfrm rot="10800000">
            <a:off x="-1203475" y="-1091289"/>
            <a:ext cx="11678150" cy="7308000"/>
            <a:chOff x="-1203475" y="-1159175"/>
            <a:chExt cx="11678150" cy="7308000"/>
          </a:xfrm>
        </p:grpSpPr>
        <p:sp>
          <p:nvSpPr>
            <p:cNvPr id="904" name="Google Shape;904;p16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 rot="5400000">
              <a:off x="806525" y="538712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5400000">
              <a:off x="7409450" y="-503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10800000">
              <a:off x="8793375" y="2523174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10800000">
              <a:off x="9057475" y="2275925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369575" y="271165"/>
            <a:ext cx="8594413" cy="4761123"/>
            <a:chOff x="369575" y="271165"/>
            <a:chExt cx="8594413" cy="4761123"/>
          </a:xfrm>
        </p:grpSpPr>
        <p:grpSp>
          <p:nvGrpSpPr>
            <p:cNvPr id="911" name="Google Shape;911;p16"/>
            <p:cNvGrpSpPr/>
            <p:nvPr/>
          </p:nvGrpSpPr>
          <p:grpSpPr>
            <a:xfrm rot="10800000" flipH="1">
              <a:off x="369575" y="3736113"/>
              <a:ext cx="130200" cy="126125"/>
              <a:chOff x="3935725" y="167575"/>
              <a:chExt cx="130200" cy="126125"/>
            </a:xfrm>
          </p:grpSpPr>
          <p:sp>
            <p:nvSpPr>
              <p:cNvPr id="912" name="Google Shape;912;p16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3" name="Google Shape;913;p16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14" name="Google Shape;914;p16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15" name="Google Shape;915;p16"/>
            <p:cNvGrpSpPr/>
            <p:nvPr/>
          </p:nvGrpSpPr>
          <p:grpSpPr>
            <a:xfrm rot="10800000" flipH="1">
              <a:off x="6713629" y="4913215"/>
              <a:ext cx="449076" cy="119073"/>
              <a:chOff x="6173265" y="2528990"/>
              <a:chExt cx="281323" cy="74593"/>
            </a:xfrm>
          </p:grpSpPr>
          <p:sp>
            <p:nvSpPr>
              <p:cNvPr id="916" name="Google Shape;916;p16"/>
              <p:cNvSpPr/>
              <p:nvPr/>
            </p:nvSpPr>
            <p:spPr>
              <a:xfrm>
                <a:off x="6411963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16"/>
              <p:cNvSpPr/>
              <p:nvPr/>
            </p:nvSpPr>
            <p:spPr>
              <a:xfrm>
                <a:off x="6350158" y="2528990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16"/>
              <p:cNvSpPr/>
              <p:nvPr/>
            </p:nvSpPr>
            <p:spPr>
              <a:xfrm>
                <a:off x="6292614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16"/>
              <p:cNvSpPr/>
              <p:nvPr/>
            </p:nvSpPr>
            <p:spPr>
              <a:xfrm>
                <a:off x="6235071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16"/>
              <p:cNvSpPr/>
              <p:nvPr/>
            </p:nvSpPr>
            <p:spPr>
              <a:xfrm>
                <a:off x="6173265" y="2528990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1" name="Google Shape;921;p16"/>
            <p:cNvGrpSpPr/>
            <p:nvPr/>
          </p:nvGrpSpPr>
          <p:grpSpPr>
            <a:xfrm rot="10800000" flipH="1">
              <a:off x="2477220" y="273846"/>
              <a:ext cx="101875" cy="134875"/>
              <a:chOff x="3928495" y="333391"/>
              <a:chExt cx="101875" cy="134875"/>
            </a:xfrm>
          </p:grpSpPr>
          <p:grpSp>
            <p:nvGrpSpPr>
              <p:cNvPr id="922" name="Google Shape;922;p16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923" name="Google Shape;923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5" name="Google Shape;925;p16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926" name="Google Shape;926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8" name="Google Shape;928;p16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929" name="Google Shape;929;p16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16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1" name="Google Shape;931;p16"/>
            <p:cNvGrpSpPr/>
            <p:nvPr/>
          </p:nvGrpSpPr>
          <p:grpSpPr>
            <a:xfrm rot="10800000" flipH="1">
              <a:off x="8833788" y="3194538"/>
              <a:ext cx="130200" cy="126125"/>
              <a:chOff x="4159975" y="1365875"/>
              <a:chExt cx="130200" cy="126125"/>
            </a:xfrm>
          </p:grpSpPr>
          <p:sp>
            <p:nvSpPr>
              <p:cNvPr id="932" name="Google Shape;932;p16"/>
              <p:cNvSpPr/>
              <p:nvPr/>
            </p:nvSpPr>
            <p:spPr>
              <a:xfrm>
                <a:off x="4159975" y="13658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3" name="Google Shape;933;p16"/>
              <p:cNvSpPr/>
              <p:nvPr/>
            </p:nvSpPr>
            <p:spPr>
              <a:xfrm>
                <a:off x="4225075" y="14000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934" name="Google Shape;934;p16"/>
              <p:cNvSpPr/>
              <p:nvPr/>
            </p:nvSpPr>
            <p:spPr>
              <a:xfrm>
                <a:off x="4159975" y="14356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935" name="Google Shape;935;p16"/>
            <p:cNvGrpSpPr/>
            <p:nvPr/>
          </p:nvGrpSpPr>
          <p:grpSpPr>
            <a:xfrm flipH="1">
              <a:off x="1617854" y="271165"/>
              <a:ext cx="449076" cy="119073"/>
              <a:chOff x="7108302" y="2550931"/>
              <a:chExt cx="281323" cy="74593"/>
            </a:xfrm>
          </p:grpSpPr>
          <p:sp>
            <p:nvSpPr>
              <p:cNvPr id="936" name="Google Shape;936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6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6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6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6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6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8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Google Shape;1020;p18"/>
          <p:cNvGrpSpPr/>
          <p:nvPr/>
        </p:nvGrpSpPr>
        <p:grpSpPr>
          <a:xfrm>
            <a:off x="-995975" y="-1108125"/>
            <a:ext cx="11299300" cy="7403525"/>
            <a:chOff x="-995975" y="-1108125"/>
            <a:chExt cx="11299300" cy="7403525"/>
          </a:xfrm>
        </p:grpSpPr>
        <p:sp>
          <p:nvSpPr>
            <p:cNvPr id="1021" name="Google Shape;1021;p18"/>
            <p:cNvSpPr/>
            <p:nvPr/>
          </p:nvSpPr>
          <p:spPr>
            <a:xfrm>
              <a:off x="-512050" y="46696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-995975" y="491611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8886125" y="115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8609550" y="139237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 rot="5400000">
              <a:off x="7085625" y="55337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 rot="5400000">
              <a:off x="1259775" y="-452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027" name="Google Shape;1027;p18"/>
          <p:cNvGrpSpPr/>
          <p:nvPr/>
        </p:nvGrpSpPr>
        <p:grpSpPr>
          <a:xfrm>
            <a:off x="-790820" y="-32167"/>
            <a:ext cx="10389925" cy="4945602"/>
            <a:chOff x="-790820" y="-32167"/>
            <a:chExt cx="10389925" cy="4945602"/>
          </a:xfrm>
        </p:grpSpPr>
        <p:grpSp>
          <p:nvGrpSpPr>
            <p:cNvPr id="1028" name="Google Shape;1028;p18"/>
            <p:cNvGrpSpPr/>
            <p:nvPr/>
          </p:nvGrpSpPr>
          <p:grpSpPr>
            <a:xfrm rot="5400000">
              <a:off x="8563445" y="3974459"/>
              <a:ext cx="1064856" cy="813093"/>
              <a:chOff x="3843246" y="357910"/>
              <a:chExt cx="667078" cy="509361"/>
            </a:xfrm>
          </p:grpSpPr>
          <p:sp>
            <p:nvSpPr>
              <p:cNvPr id="1029" name="Google Shape;1029;p18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18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18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18"/>
            <p:cNvGrpSpPr/>
            <p:nvPr/>
          </p:nvGrpSpPr>
          <p:grpSpPr>
            <a:xfrm rot="5400000">
              <a:off x="8517242" y="3526701"/>
              <a:ext cx="1337026" cy="826702"/>
              <a:chOff x="3421261" y="191675"/>
              <a:chExt cx="837578" cy="517886"/>
            </a:xfrm>
          </p:grpSpPr>
          <p:sp>
            <p:nvSpPr>
              <p:cNvPr id="1033" name="Google Shape;1033;p18"/>
              <p:cNvSpPr/>
              <p:nvPr/>
            </p:nvSpPr>
            <p:spPr>
              <a:xfrm>
                <a:off x="3421261" y="679724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442573" y="191675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18"/>
            <p:cNvGrpSpPr/>
            <p:nvPr/>
          </p:nvGrpSpPr>
          <p:grpSpPr>
            <a:xfrm>
              <a:off x="-790820" y="-32167"/>
              <a:ext cx="2156910" cy="506908"/>
              <a:chOff x="4891825" y="3495059"/>
              <a:chExt cx="1351193" cy="317552"/>
            </a:xfrm>
          </p:grpSpPr>
          <p:sp>
            <p:nvSpPr>
              <p:cNvPr id="1036" name="Google Shape;1036;p18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8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 rot="-5400000">
              <a:off x="-205329" y="3557422"/>
              <a:ext cx="204128" cy="1115878"/>
              <a:chOff x="6605329" y="191675"/>
              <a:chExt cx="127876" cy="699040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18"/>
          <p:cNvGrpSpPr/>
          <p:nvPr/>
        </p:nvGrpSpPr>
        <p:grpSpPr>
          <a:xfrm>
            <a:off x="369575" y="190012"/>
            <a:ext cx="8370163" cy="4726098"/>
            <a:chOff x="369575" y="190012"/>
            <a:chExt cx="8370163" cy="4726098"/>
          </a:xfrm>
        </p:grpSpPr>
        <p:grpSp>
          <p:nvGrpSpPr>
            <p:cNvPr id="1046" name="Google Shape;1046;p18"/>
            <p:cNvGrpSpPr/>
            <p:nvPr/>
          </p:nvGrpSpPr>
          <p:grpSpPr>
            <a:xfrm>
              <a:off x="369575" y="1325038"/>
              <a:ext cx="130200" cy="126125"/>
              <a:chOff x="3935725" y="167575"/>
              <a:chExt cx="130200" cy="126125"/>
            </a:xfrm>
          </p:grpSpPr>
          <p:sp>
            <p:nvSpPr>
              <p:cNvPr id="1047" name="Google Shape;1047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8" name="Google Shape;1048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49" name="Google Shape;1049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>
              <a:off x="8206229" y="190012"/>
              <a:ext cx="449076" cy="119073"/>
              <a:chOff x="7108302" y="2550931"/>
              <a:chExt cx="281323" cy="74593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18"/>
            <p:cNvGrpSpPr/>
            <p:nvPr/>
          </p:nvGrpSpPr>
          <p:grpSpPr>
            <a:xfrm>
              <a:off x="2477220" y="4778554"/>
              <a:ext cx="101875" cy="134875"/>
              <a:chOff x="3928495" y="333391"/>
              <a:chExt cx="101875" cy="134875"/>
            </a:xfrm>
          </p:grpSpPr>
          <p:grpSp>
            <p:nvGrpSpPr>
              <p:cNvPr id="1062" name="Google Shape;1062;p18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063" name="Google Shape;1063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5" name="Google Shape;1065;p18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066" name="Google Shape;1066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8" name="Google Shape;1068;p18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069" name="Google Shape;1069;p18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18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1" name="Google Shape;1071;p18"/>
            <p:cNvGrpSpPr/>
            <p:nvPr/>
          </p:nvGrpSpPr>
          <p:grpSpPr>
            <a:xfrm>
              <a:off x="8609538" y="668313"/>
              <a:ext cx="130200" cy="126125"/>
              <a:chOff x="3935725" y="167575"/>
              <a:chExt cx="130200" cy="126125"/>
            </a:xfrm>
          </p:grpSpPr>
          <p:sp>
            <p:nvSpPr>
              <p:cNvPr id="1072" name="Google Shape;1072;p18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3" name="Google Shape;1073;p18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617854" y="4797037"/>
              <a:ext cx="449076" cy="119073"/>
              <a:chOff x="7108302" y="2550931"/>
              <a:chExt cx="281323" cy="74593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8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8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8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8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8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6" name="Google Shape;1086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8520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8520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22"/>
          <p:cNvPicPr preferRelativeResize="0"/>
          <p:nvPr/>
        </p:nvPicPr>
        <p:blipFill rotWithShape="1">
          <a:blip r:embed="rId2">
            <a:alphaModFix/>
          </a:blip>
          <a:srcRect r="990" b="901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22"/>
          <p:cNvSpPr txBox="1">
            <a:spLocks noGrp="1"/>
          </p:cNvSpPr>
          <p:nvPr>
            <p:ph type="subTitle" idx="1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2"/>
          <p:cNvSpPr txBox="1">
            <a:spLocks noGrp="1"/>
          </p:cNvSpPr>
          <p:nvPr>
            <p:ph type="subTitle" idx="2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22"/>
          <p:cNvSpPr txBox="1">
            <a:spLocks noGrp="1"/>
          </p:cNvSpPr>
          <p:nvPr>
            <p:ph type="subTitle" idx="3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22"/>
          <p:cNvSpPr txBox="1">
            <a:spLocks noGrp="1"/>
          </p:cNvSpPr>
          <p:nvPr>
            <p:ph type="subTitle" idx="4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09" name="Google Shape;1309;p22"/>
          <p:cNvSpPr txBox="1">
            <a:spLocks noGrp="1"/>
          </p:cNvSpPr>
          <p:nvPr>
            <p:ph type="subTitle" idx="5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10" name="Google Shape;1310;p22"/>
          <p:cNvSpPr txBox="1">
            <a:spLocks noGrp="1"/>
          </p:cNvSpPr>
          <p:nvPr>
            <p:ph type="subTitle" idx="6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grpSp>
        <p:nvGrpSpPr>
          <p:cNvPr id="1311" name="Google Shape;1311;p22"/>
          <p:cNvGrpSpPr/>
          <p:nvPr/>
        </p:nvGrpSpPr>
        <p:grpSpPr>
          <a:xfrm rot="10800000" flipH="1">
            <a:off x="-1203475" y="-972164"/>
            <a:ext cx="11678150" cy="7153825"/>
            <a:chOff x="-1203475" y="-1124125"/>
            <a:chExt cx="11678150" cy="7153825"/>
          </a:xfrm>
        </p:grpSpPr>
        <p:sp>
          <p:nvSpPr>
            <p:cNvPr id="1312" name="Google Shape;1312;p22"/>
            <p:cNvSpPr/>
            <p:nvPr/>
          </p:nvSpPr>
          <p:spPr>
            <a:xfrm>
              <a:off x="-850925" y="723600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-1203475" y="970035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4" name="Google Shape;1314;p22"/>
            <p:cNvSpPr/>
            <p:nvPr/>
          </p:nvSpPr>
          <p:spPr>
            <a:xfrm rot="5400000">
              <a:off x="-314675" y="5268000"/>
              <a:ext cx="1417200" cy="106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5" name="Google Shape;1315;p22"/>
            <p:cNvSpPr/>
            <p:nvPr/>
          </p:nvSpPr>
          <p:spPr>
            <a:xfrm rot="5400000">
              <a:off x="5531450" y="-468625"/>
              <a:ext cx="1417200" cy="106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6" name="Google Shape;1316;p22"/>
            <p:cNvSpPr/>
            <p:nvPr/>
          </p:nvSpPr>
          <p:spPr>
            <a:xfrm rot="10800000">
              <a:off x="8573550" y="3669761"/>
              <a:ext cx="1417200" cy="106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317" name="Google Shape;1317;p22"/>
            <p:cNvSpPr/>
            <p:nvPr/>
          </p:nvSpPr>
          <p:spPr>
            <a:xfrm rot="10800000">
              <a:off x="9057475" y="3422512"/>
              <a:ext cx="1417200" cy="10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318" name="Google Shape;1318;p22"/>
          <p:cNvGrpSpPr/>
          <p:nvPr/>
        </p:nvGrpSpPr>
        <p:grpSpPr>
          <a:xfrm rot="10800000" flipH="1">
            <a:off x="-527805" y="-1016375"/>
            <a:ext cx="10232769" cy="6744764"/>
            <a:chOff x="-527805" y="-670853"/>
            <a:chExt cx="10232769" cy="6744764"/>
          </a:xfrm>
        </p:grpSpPr>
        <p:grpSp>
          <p:nvGrpSpPr>
            <p:cNvPr id="1319" name="Google Shape;1319;p22"/>
            <p:cNvGrpSpPr/>
            <p:nvPr/>
          </p:nvGrpSpPr>
          <p:grpSpPr>
            <a:xfrm>
              <a:off x="7118280" y="4681945"/>
              <a:ext cx="2156910" cy="506908"/>
              <a:chOff x="4891825" y="3495059"/>
              <a:chExt cx="1351193" cy="317552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6208918" y="3706050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7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4891825" y="3584575"/>
                <a:ext cx="2982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2" y="7"/>
                    </a:move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4917389" y="3595227"/>
                <a:ext cx="1295792" cy="217384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2" extrusionOk="0">
                    <a:moveTo>
                      <a:pt x="0" y="4"/>
                    </a:moveTo>
                    <a:lnTo>
                      <a:pt x="207" y="4"/>
                    </a:lnTo>
                    <a:lnTo>
                      <a:pt x="305" y="102"/>
                    </a:lnTo>
                    <a:lnTo>
                      <a:pt x="498" y="102"/>
                    </a:lnTo>
                    <a:lnTo>
                      <a:pt x="539" y="61"/>
                    </a:lnTo>
                    <a:lnTo>
                      <a:pt x="608" y="61"/>
                    </a:lnTo>
                    <a:lnTo>
                      <a:pt x="608" y="57"/>
                    </a:lnTo>
                    <a:lnTo>
                      <a:pt x="537" y="57"/>
                    </a:lnTo>
                    <a:lnTo>
                      <a:pt x="497" y="98"/>
                    </a:lnTo>
                    <a:lnTo>
                      <a:pt x="307" y="98"/>
                    </a:lnTo>
                    <a:lnTo>
                      <a:pt x="21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5933990" y="3716706"/>
                <a:ext cx="31969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8" y="4"/>
                      <a:pt x="10" y="6"/>
                      <a:pt x="10" y="8"/>
                    </a:cubicBezTo>
                    <a:cubicBezTo>
                      <a:pt x="10" y="9"/>
                      <a:pt x="8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5286094" y="3495059"/>
                <a:ext cx="29837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" extrusionOk="0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8"/>
                    </a:cubicBezTo>
                    <a:cubicBezTo>
                      <a:pt x="10" y="9"/>
                      <a:pt x="9" y="11"/>
                      <a:pt x="7" y="11"/>
                    </a:cubicBezTo>
                    <a:cubicBezTo>
                      <a:pt x="5" y="11"/>
                      <a:pt x="4" y="9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3" y="15"/>
                      <a:pt x="7" y="15"/>
                    </a:cubicBezTo>
                    <a:cubicBezTo>
                      <a:pt x="11" y="15"/>
                      <a:pt x="14" y="11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5311668" y="3507847"/>
                <a:ext cx="632979" cy="21951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103" extrusionOk="0">
                    <a:moveTo>
                      <a:pt x="0" y="4"/>
                    </a:moveTo>
                    <a:lnTo>
                      <a:pt x="39" y="4"/>
                    </a:lnTo>
                    <a:lnTo>
                      <a:pt x="115" y="79"/>
                    </a:lnTo>
                    <a:lnTo>
                      <a:pt x="270" y="79"/>
                    </a:lnTo>
                    <a:lnTo>
                      <a:pt x="294" y="103"/>
                    </a:lnTo>
                    <a:lnTo>
                      <a:pt x="297" y="100"/>
                    </a:lnTo>
                    <a:lnTo>
                      <a:pt x="272" y="75"/>
                    </a:lnTo>
                    <a:lnTo>
                      <a:pt x="117" y="75"/>
                    </a:lnTo>
                    <a:lnTo>
                      <a:pt x="4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6" name="Google Shape;1326;p22"/>
            <p:cNvGrpSpPr/>
            <p:nvPr/>
          </p:nvGrpSpPr>
          <p:grpSpPr>
            <a:xfrm>
              <a:off x="882321" y="-670853"/>
              <a:ext cx="204128" cy="1115878"/>
              <a:chOff x="6605329" y="191675"/>
              <a:chExt cx="127876" cy="699040"/>
            </a:xfrm>
          </p:grpSpPr>
          <p:sp>
            <p:nvSpPr>
              <p:cNvPr id="1327" name="Google Shape;1327;p22"/>
              <p:cNvSpPr/>
              <p:nvPr/>
            </p:nvSpPr>
            <p:spPr>
              <a:xfrm>
                <a:off x="6701235" y="858746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4" extrusionOk="0">
                    <a:moveTo>
                      <a:pt x="13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1" y="5"/>
                      <a:pt x="11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2"/>
              <p:cNvSpPr/>
              <p:nvPr/>
            </p:nvSpPr>
            <p:spPr>
              <a:xfrm>
                <a:off x="6605329" y="191675"/>
                <a:ext cx="115087" cy="671334"/>
              </a:xfrm>
              <a:custGeom>
                <a:avLst/>
                <a:gdLst/>
                <a:ahLst/>
                <a:cxnLst/>
                <a:rect l="l" t="t" r="r" b="b"/>
                <a:pathLst>
                  <a:path w="54" h="315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50" y="217"/>
                    </a:lnTo>
                    <a:lnTo>
                      <a:pt x="50" y="315"/>
                    </a:lnTo>
                    <a:lnTo>
                      <a:pt x="54" y="315"/>
                    </a:lnTo>
                    <a:lnTo>
                      <a:pt x="54" y="215"/>
                    </a:lnTo>
                    <a:lnTo>
                      <a:pt x="5" y="16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22"/>
            <p:cNvGrpSpPr/>
            <p:nvPr/>
          </p:nvGrpSpPr>
          <p:grpSpPr>
            <a:xfrm>
              <a:off x="1342215" y="-264218"/>
              <a:ext cx="1493520" cy="615774"/>
              <a:chOff x="5301012" y="396272"/>
              <a:chExt cx="935614" cy="385751"/>
            </a:xfrm>
          </p:grpSpPr>
          <p:sp>
            <p:nvSpPr>
              <p:cNvPr id="1330" name="Google Shape;1330;p22"/>
              <p:cNvSpPr/>
              <p:nvPr/>
            </p:nvSpPr>
            <p:spPr>
              <a:xfrm>
                <a:off x="6202525" y="396272"/>
                <a:ext cx="34100" cy="3409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8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5301012" y="750054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5322324" y="426109"/>
                <a:ext cx="903645" cy="336732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58" extrusionOk="0">
                    <a:moveTo>
                      <a:pt x="419" y="0"/>
                    </a:moveTo>
                    <a:lnTo>
                      <a:pt x="419" y="51"/>
                    </a:lnTo>
                    <a:lnTo>
                      <a:pt x="388" y="82"/>
                    </a:lnTo>
                    <a:lnTo>
                      <a:pt x="72" y="82"/>
                    </a:lnTo>
                    <a:lnTo>
                      <a:pt x="0" y="154"/>
                    </a:lnTo>
                    <a:lnTo>
                      <a:pt x="3" y="158"/>
                    </a:lnTo>
                    <a:lnTo>
                      <a:pt x="74" y="86"/>
                    </a:lnTo>
                    <a:lnTo>
                      <a:pt x="390" y="86"/>
                    </a:lnTo>
                    <a:lnTo>
                      <a:pt x="424" y="53"/>
                    </a:lnTo>
                    <a:lnTo>
                      <a:pt x="424" y="0"/>
                    </a:lnTo>
                    <a:lnTo>
                      <a:pt x="419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22"/>
            <p:cNvGrpSpPr/>
            <p:nvPr/>
          </p:nvGrpSpPr>
          <p:grpSpPr>
            <a:xfrm>
              <a:off x="8640108" y="293107"/>
              <a:ext cx="1064856" cy="813093"/>
              <a:chOff x="3843246" y="357910"/>
              <a:chExt cx="667078" cy="509361"/>
            </a:xfrm>
          </p:grpSpPr>
          <p:sp>
            <p:nvSpPr>
              <p:cNvPr id="1334" name="Google Shape;1334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>
              <a:off x="7584293" y="-505753"/>
              <a:ext cx="1337026" cy="826702"/>
              <a:chOff x="3456389" y="106431"/>
              <a:chExt cx="837578" cy="517886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3456389" y="594480"/>
                <a:ext cx="31969" cy="29837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9" y="10"/>
                      <a:pt x="7" y="10"/>
                    </a:cubicBezTo>
                    <a:cubicBezTo>
                      <a:pt x="5" y="10"/>
                      <a:pt x="4" y="8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3477701" y="106431"/>
                <a:ext cx="816266" cy="49870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34" extrusionOk="0">
                    <a:moveTo>
                      <a:pt x="379" y="0"/>
                    </a:moveTo>
                    <a:lnTo>
                      <a:pt x="379" y="106"/>
                    </a:lnTo>
                    <a:lnTo>
                      <a:pt x="301" y="185"/>
                    </a:lnTo>
                    <a:lnTo>
                      <a:pt x="46" y="185"/>
                    </a:lnTo>
                    <a:lnTo>
                      <a:pt x="0" y="231"/>
                    </a:lnTo>
                    <a:lnTo>
                      <a:pt x="3" y="234"/>
                    </a:lnTo>
                    <a:lnTo>
                      <a:pt x="47" y="190"/>
                    </a:lnTo>
                    <a:lnTo>
                      <a:pt x="302" y="190"/>
                    </a:lnTo>
                    <a:lnTo>
                      <a:pt x="383" y="108"/>
                    </a:lnTo>
                    <a:lnTo>
                      <a:pt x="383" y="0"/>
                    </a:lnTo>
                    <a:lnTo>
                      <a:pt x="379" y="0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flipH="1">
              <a:off x="1167078" y="4735898"/>
              <a:ext cx="619332" cy="1338013"/>
              <a:chOff x="6850421" y="775628"/>
              <a:chExt cx="398541" cy="861012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6850421" y="1604672"/>
                <a:ext cx="34100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5" h="15" extrusionOk="0">
                    <a:moveTo>
                      <a:pt x="13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9" y="11"/>
                      <a:pt x="7" y="11"/>
                    </a:cubicBezTo>
                    <a:cubicBezTo>
                      <a:pt x="6" y="11"/>
                      <a:pt x="4" y="9"/>
                      <a:pt x="4" y="8"/>
                    </a:cubicBezTo>
                    <a:cubicBezTo>
                      <a:pt x="4" y="6"/>
                      <a:pt x="6" y="4"/>
                      <a:pt x="7" y="4"/>
                    </a:cubicBezTo>
                    <a:cubicBezTo>
                      <a:pt x="9" y="4"/>
                      <a:pt x="11" y="6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5"/>
                      <a:pt x="7" y="15"/>
                    </a:cubicBezTo>
                    <a:cubicBezTo>
                      <a:pt x="11" y="15"/>
                      <a:pt x="15" y="12"/>
                      <a:pt x="15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7138138" y="775628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6" y="10"/>
                      <a:pt x="4" y="9"/>
                      <a:pt x="4" y="7"/>
                    </a:cubicBezTo>
                    <a:cubicBezTo>
                      <a:pt x="4" y="5"/>
                      <a:pt x="6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6861077" y="794810"/>
                <a:ext cx="387885" cy="814124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82" extrusionOk="0">
                    <a:moveTo>
                      <a:pt x="5" y="382"/>
                    </a:moveTo>
                    <a:lnTo>
                      <a:pt x="5" y="306"/>
                    </a:lnTo>
                    <a:lnTo>
                      <a:pt x="79" y="231"/>
                    </a:lnTo>
                    <a:lnTo>
                      <a:pt x="146" y="231"/>
                    </a:lnTo>
                    <a:lnTo>
                      <a:pt x="182" y="194"/>
                    </a:lnTo>
                    <a:lnTo>
                      <a:pt x="182" y="40"/>
                    </a:lnTo>
                    <a:lnTo>
                      <a:pt x="142" y="0"/>
                    </a:lnTo>
                    <a:lnTo>
                      <a:pt x="140" y="3"/>
                    </a:lnTo>
                    <a:lnTo>
                      <a:pt x="178" y="42"/>
                    </a:lnTo>
                    <a:lnTo>
                      <a:pt x="178" y="192"/>
                    </a:lnTo>
                    <a:lnTo>
                      <a:pt x="143" y="227"/>
                    </a:lnTo>
                    <a:lnTo>
                      <a:pt x="78" y="227"/>
                    </a:lnTo>
                    <a:lnTo>
                      <a:pt x="0" y="304"/>
                    </a:lnTo>
                    <a:lnTo>
                      <a:pt x="0" y="382"/>
                    </a:lnTo>
                    <a:lnTo>
                      <a:pt x="5" y="382"/>
                    </a:lnTo>
                    <a:lnTo>
                      <a:pt x="5" y="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4" name="Google Shape;1344;p22"/>
            <p:cNvGrpSpPr/>
            <p:nvPr/>
          </p:nvGrpSpPr>
          <p:grpSpPr>
            <a:xfrm>
              <a:off x="-527805" y="2963157"/>
              <a:ext cx="1064856" cy="813093"/>
              <a:chOff x="3843246" y="357910"/>
              <a:chExt cx="667078" cy="509361"/>
            </a:xfrm>
          </p:grpSpPr>
          <p:sp>
            <p:nvSpPr>
              <p:cNvPr id="1345" name="Google Shape;1345;p22"/>
              <p:cNvSpPr/>
              <p:nvPr/>
            </p:nvSpPr>
            <p:spPr>
              <a:xfrm>
                <a:off x="3870952" y="385616"/>
                <a:ext cx="626584" cy="4710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21" extrusionOk="0">
                    <a:moveTo>
                      <a:pt x="290" y="0"/>
                    </a:moveTo>
                    <a:lnTo>
                      <a:pt x="290" y="78"/>
                    </a:lnTo>
                    <a:lnTo>
                      <a:pt x="151" y="217"/>
                    </a:lnTo>
                    <a:lnTo>
                      <a:pt x="0" y="217"/>
                    </a:lnTo>
                    <a:lnTo>
                      <a:pt x="0" y="221"/>
                    </a:lnTo>
                    <a:lnTo>
                      <a:pt x="153" y="221"/>
                    </a:lnTo>
                    <a:lnTo>
                      <a:pt x="294" y="80"/>
                    </a:lnTo>
                    <a:lnTo>
                      <a:pt x="294" y="0"/>
                    </a:lnTo>
                    <a:lnTo>
                      <a:pt x="290" y="0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2"/>
              <p:cNvSpPr/>
              <p:nvPr/>
            </p:nvSpPr>
            <p:spPr>
              <a:xfrm>
                <a:off x="3843246" y="835302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2"/>
              <p:cNvSpPr/>
              <p:nvPr/>
            </p:nvSpPr>
            <p:spPr>
              <a:xfrm>
                <a:off x="4478354" y="357910"/>
                <a:ext cx="31969" cy="31969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2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9"/>
                      <a:pt x="9" y="10"/>
                      <a:pt x="7" y="10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9" y="4"/>
                      <a:pt x="10" y="6"/>
                      <a:pt x="10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8" name="Google Shape;1348;p22"/>
          <p:cNvGrpSpPr/>
          <p:nvPr/>
        </p:nvGrpSpPr>
        <p:grpSpPr>
          <a:xfrm rot="10800000" flipH="1">
            <a:off x="160162" y="195511"/>
            <a:ext cx="8848706" cy="4568938"/>
            <a:chOff x="160162" y="293088"/>
            <a:chExt cx="8848706" cy="4568938"/>
          </a:xfrm>
        </p:grpSpPr>
        <p:grpSp>
          <p:nvGrpSpPr>
            <p:cNvPr id="1349" name="Google Shape;1349;p22"/>
            <p:cNvGrpSpPr/>
            <p:nvPr/>
          </p:nvGrpSpPr>
          <p:grpSpPr>
            <a:xfrm>
              <a:off x="284763" y="3887075"/>
              <a:ext cx="130200" cy="126125"/>
              <a:chOff x="3935725" y="167575"/>
              <a:chExt cx="130200" cy="126125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3" name="Google Shape;1353;p22"/>
            <p:cNvGrpSpPr/>
            <p:nvPr/>
          </p:nvGrpSpPr>
          <p:grpSpPr>
            <a:xfrm>
              <a:off x="2122263" y="4735900"/>
              <a:ext cx="130200" cy="126125"/>
              <a:chOff x="3935725" y="167575"/>
              <a:chExt cx="130200" cy="126125"/>
            </a:xfrm>
          </p:grpSpPr>
          <p:sp>
            <p:nvSpPr>
              <p:cNvPr id="1354" name="Google Shape;135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56" name="Google Shape;135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57" name="Google Shape;1357;p22"/>
            <p:cNvGrpSpPr/>
            <p:nvPr/>
          </p:nvGrpSpPr>
          <p:grpSpPr>
            <a:xfrm>
              <a:off x="8733395" y="4269816"/>
              <a:ext cx="101875" cy="134875"/>
              <a:chOff x="3928495" y="333391"/>
              <a:chExt cx="101875" cy="134875"/>
            </a:xfrm>
          </p:grpSpPr>
          <p:grpSp>
            <p:nvGrpSpPr>
              <p:cNvPr id="1358" name="Google Shape;1358;p22"/>
              <p:cNvGrpSpPr/>
              <p:nvPr/>
            </p:nvGrpSpPr>
            <p:grpSpPr>
              <a:xfrm>
                <a:off x="3928495" y="379241"/>
                <a:ext cx="44700" cy="42600"/>
                <a:chOff x="3928495" y="379241"/>
                <a:chExt cx="44700" cy="42600"/>
              </a:xfrm>
            </p:grpSpPr>
            <p:sp>
              <p:nvSpPr>
                <p:cNvPr id="1359" name="Google Shape;1359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1" name="Google Shape;1361;p22"/>
              <p:cNvGrpSpPr/>
              <p:nvPr/>
            </p:nvGrpSpPr>
            <p:grpSpPr>
              <a:xfrm>
                <a:off x="3985670" y="425666"/>
                <a:ext cx="44700" cy="42600"/>
                <a:chOff x="3928495" y="379241"/>
                <a:chExt cx="44700" cy="42600"/>
              </a:xfrm>
            </p:grpSpPr>
            <p:sp>
              <p:nvSpPr>
                <p:cNvPr id="1362" name="Google Shape;1362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64" name="Google Shape;1364;p22"/>
              <p:cNvGrpSpPr/>
              <p:nvPr/>
            </p:nvGrpSpPr>
            <p:grpSpPr>
              <a:xfrm>
                <a:off x="3985670" y="333391"/>
                <a:ext cx="44700" cy="42600"/>
                <a:chOff x="3928495" y="379241"/>
                <a:chExt cx="44700" cy="42600"/>
              </a:xfrm>
            </p:grpSpPr>
            <p:sp>
              <p:nvSpPr>
                <p:cNvPr id="1365" name="Google Shape;1365;p22"/>
                <p:cNvSpPr/>
                <p:nvPr/>
              </p:nvSpPr>
              <p:spPr>
                <a:xfrm>
                  <a:off x="3928495" y="396272"/>
                  <a:ext cx="44700" cy="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p22"/>
                <p:cNvSpPr/>
                <p:nvPr/>
              </p:nvSpPr>
              <p:spPr>
                <a:xfrm>
                  <a:off x="3946802" y="379241"/>
                  <a:ext cx="8100" cy="42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67" name="Google Shape;1367;p22"/>
            <p:cNvGrpSpPr/>
            <p:nvPr/>
          </p:nvGrpSpPr>
          <p:grpSpPr>
            <a:xfrm>
              <a:off x="8559792" y="2929787"/>
              <a:ext cx="449076" cy="119073"/>
              <a:chOff x="7108302" y="2550931"/>
              <a:chExt cx="281323" cy="74593"/>
            </a:xfrm>
          </p:grpSpPr>
          <p:sp>
            <p:nvSpPr>
              <p:cNvPr id="1368" name="Google Shape;1368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2"/>
              <p:cNvSpPr/>
              <p:nvPr/>
            </p:nvSpPr>
            <p:spPr>
              <a:xfrm>
                <a:off x="7347000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2"/>
              <p:cNvSpPr/>
              <p:nvPr/>
            </p:nvSpPr>
            <p:spPr>
              <a:xfrm>
                <a:off x="7285195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21" y="32"/>
                    </a:moveTo>
                    <a:lnTo>
                      <a:pt x="7" y="17"/>
                    </a:lnTo>
                    <a:lnTo>
                      <a:pt x="21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1" y="32"/>
                    </a:lnTo>
                    <a:lnTo>
                      <a:pt x="21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2"/>
              <p:cNvSpPr/>
              <p:nvPr/>
            </p:nvSpPr>
            <p:spPr>
              <a:xfrm>
                <a:off x="7227651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7" y="0"/>
                    </a:lnTo>
                    <a:lnTo>
                      <a:pt x="0" y="17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2"/>
              <p:cNvSpPr/>
              <p:nvPr/>
            </p:nvSpPr>
            <p:spPr>
              <a:xfrm>
                <a:off x="717010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5" y="17"/>
                    </a:lnTo>
                    <a:lnTo>
                      <a:pt x="20" y="3"/>
                    </a:lnTo>
                    <a:lnTo>
                      <a:pt x="16" y="0"/>
                    </a:lnTo>
                    <a:lnTo>
                      <a:pt x="0" y="17"/>
                    </a:lnTo>
                    <a:lnTo>
                      <a:pt x="16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2"/>
              <p:cNvSpPr/>
              <p:nvPr/>
            </p:nvSpPr>
            <p:spPr>
              <a:xfrm>
                <a:off x="7108302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0" y="32"/>
                    </a:moveTo>
                    <a:lnTo>
                      <a:pt x="6" y="17"/>
                    </a:lnTo>
                    <a:lnTo>
                      <a:pt x="20" y="3"/>
                    </a:lnTo>
                    <a:lnTo>
                      <a:pt x="18" y="0"/>
                    </a:lnTo>
                    <a:lnTo>
                      <a:pt x="0" y="17"/>
                    </a:lnTo>
                    <a:lnTo>
                      <a:pt x="18" y="35"/>
                    </a:lnTo>
                    <a:lnTo>
                      <a:pt x="20" y="32"/>
                    </a:lnTo>
                    <a:lnTo>
                      <a:pt x="20" y="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22"/>
            <p:cNvGrpSpPr/>
            <p:nvPr/>
          </p:nvGrpSpPr>
          <p:grpSpPr>
            <a:xfrm>
              <a:off x="160162" y="1671187"/>
              <a:ext cx="445675" cy="119073"/>
              <a:chOff x="3578973" y="2550931"/>
              <a:chExt cx="279193" cy="74593"/>
            </a:xfrm>
          </p:grpSpPr>
          <p:sp>
            <p:nvSpPr>
              <p:cNvPr id="1379" name="Google Shape;1379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2"/>
              <p:cNvSpPr/>
              <p:nvPr/>
            </p:nvSpPr>
            <p:spPr>
              <a:xfrm>
                <a:off x="357897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4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2"/>
              <p:cNvSpPr/>
              <p:nvPr/>
            </p:nvSpPr>
            <p:spPr>
              <a:xfrm>
                <a:off x="3636518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22"/>
              <p:cNvSpPr/>
              <p:nvPr/>
            </p:nvSpPr>
            <p:spPr>
              <a:xfrm>
                <a:off x="3698323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2" y="35"/>
                    </a:moveTo>
                    <a:lnTo>
                      <a:pt x="20" y="17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13" y="17"/>
                    </a:lnTo>
                    <a:lnTo>
                      <a:pt x="0" y="32"/>
                    </a:lnTo>
                    <a:lnTo>
                      <a:pt x="2" y="35"/>
                    </a:lnTo>
                    <a:lnTo>
                      <a:pt x="2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22"/>
              <p:cNvSpPr/>
              <p:nvPr/>
            </p:nvSpPr>
            <p:spPr>
              <a:xfrm>
                <a:off x="3755867" y="2550931"/>
                <a:ext cx="42625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" extrusionOk="0">
                    <a:moveTo>
                      <a:pt x="3" y="35"/>
                    </a:moveTo>
                    <a:lnTo>
                      <a:pt x="20" y="1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2"/>
              <p:cNvSpPr/>
              <p:nvPr/>
            </p:nvSpPr>
            <p:spPr>
              <a:xfrm>
                <a:off x="3813410" y="2550931"/>
                <a:ext cx="44757" cy="745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35" extrusionOk="0">
                    <a:moveTo>
                      <a:pt x="4" y="35"/>
                    </a:moveTo>
                    <a:lnTo>
                      <a:pt x="21" y="1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15" y="17"/>
                    </a:lnTo>
                    <a:lnTo>
                      <a:pt x="0" y="32"/>
                    </a:lnTo>
                    <a:lnTo>
                      <a:pt x="4" y="35"/>
                    </a:lnTo>
                    <a:lnTo>
                      <a:pt x="4" y="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22"/>
            <p:cNvGrpSpPr/>
            <p:nvPr/>
          </p:nvGrpSpPr>
          <p:grpSpPr>
            <a:xfrm>
              <a:off x="6988075" y="293088"/>
              <a:ext cx="130200" cy="126125"/>
              <a:chOff x="3935725" y="167575"/>
              <a:chExt cx="130200" cy="126125"/>
            </a:xfrm>
          </p:grpSpPr>
          <p:sp>
            <p:nvSpPr>
              <p:cNvPr id="1390" name="Google Shape;1390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1" name="Google Shape;1391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2" name="Google Shape;1392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  <p:grpSp>
          <p:nvGrpSpPr>
            <p:cNvPr id="1393" name="Google Shape;1393;p22"/>
            <p:cNvGrpSpPr/>
            <p:nvPr/>
          </p:nvGrpSpPr>
          <p:grpSpPr>
            <a:xfrm>
              <a:off x="317888" y="2240200"/>
              <a:ext cx="130200" cy="126125"/>
              <a:chOff x="3935725" y="167575"/>
              <a:chExt cx="130200" cy="126125"/>
            </a:xfrm>
          </p:grpSpPr>
          <p:sp>
            <p:nvSpPr>
              <p:cNvPr id="1394" name="Google Shape;1394;p22"/>
              <p:cNvSpPr/>
              <p:nvPr/>
            </p:nvSpPr>
            <p:spPr>
              <a:xfrm>
                <a:off x="3935725" y="1675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5" name="Google Shape;1395;p22"/>
              <p:cNvSpPr/>
              <p:nvPr/>
            </p:nvSpPr>
            <p:spPr>
              <a:xfrm>
                <a:off x="4000825" y="201775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  <p:sp>
            <p:nvSpPr>
              <p:cNvPr id="1396" name="Google Shape;1396;p22"/>
              <p:cNvSpPr/>
              <p:nvPr/>
            </p:nvSpPr>
            <p:spPr>
              <a:xfrm>
                <a:off x="3935725" y="237300"/>
                <a:ext cx="65100" cy="564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jari"/>
                  <a:ea typeface="Manjari"/>
                  <a:cs typeface="Manjari"/>
                  <a:sym typeface="Manja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2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4" r:id="rId8"/>
    <p:sldLayoutId id="2147483668" r:id="rId9"/>
    <p:sldLayoutId id="2147483672" r:id="rId10"/>
    <p:sldLayoutId id="2147483673" r:id="rId11"/>
    <p:sldLayoutId id="2147483674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oup1PBI/Store-Sales-Dataset-Analysis-Project/blob/main/Super_Store_Sales_Project.pbi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2"/>
          <p:cNvSpPr txBox="1">
            <a:spLocks noGrp="1"/>
          </p:cNvSpPr>
          <p:nvPr>
            <p:ph type="ctrTitle"/>
          </p:nvPr>
        </p:nvSpPr>
        <p:spPr>
          <a:xfrm>
            <a:off x="1940848" y="1481275"/>
            <a:ext cx="5262300" cy="15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Super Store Sales Analysis</a:t>
            </a:r>
            <a:endParaRPr dirty="0"/>
          </a:p>
        </p:txBody>
      </p:sp>
      <p:sp>
        <p:nvSpPr>
          <p:cNvPr id="1854" name="Google Shape;1854;p32"/>
          <p:cNvSpPr txBox="1">
            <a:spLocks noGrp="1"/>
          </p:cNvSpPr>
          <p:nvPr>
            <p:ph type="subTitle" idx="1"/>
          </p:nvPr>
        </p:nvSpPr>
        <p:spPr>
          <a:xfrm>
            <a:off x="1940825" y="3117900"/>
            <a:ext cx="5262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Disclaimer: The information provided in this text is not factual and is for illustrative purposes only</a:t>
            </a:r>
          </a:p>
        </p:txBody>
      </p:sp>
      <p:grpSp>
        <p:nvGrpSpPr>
          <p:cNvPr id="1855" name="Google Shape;1855;p32"/>
          <p:cNvGrpSpPr/>
          <p:nvPr/>
        </p:nvGrpSpPr>
        <p:grpSpPr>
          <a:xfrm>
            <a:off x="853525" y="1356675"/>
            <a:ext cx="130200" cy="126125"/>
            <a:chOff x="3935725" y="167575"/>
            <a:chExt cx="130200" cy="126125"/>
          </a:xfrm>
        </p:grpSpPr>
        <p:sp>
          <p:nvSpPr>
            <p:cNvPr id="1856" name="Google Shape;1856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7" name="Google Shape;1857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58" name="Google Shape;1858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59" name="Google Shape;1859;p32"/>
          <p:cNvGrpSpPr/>
          <p:nvPr/>
        </p:nvGrpSpPr>
        <p:grpSpPr>
          <a:xfrm>
            <a:off x="7971688" y="4236400"/>
            <a:ext cx="130200" cy="126125"/>
            <a:chOff x="3935725" y="167575"/>
            <a:chExt cx="130200" cy="126125"/>
          </a:xfrm>
        </p:grpSpPr>
        <p:sp>
          <p:nvSpPr>
            <p:cNvPr id="1860" name="Google Shape;1860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1" name="Google Shape;1861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62" name="Google Shape;1862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1863" name="Google Shape;1863;p32"/>
          <p:cNvGrpSpPr/>
          <p:nvPr/>
        </p:nvGrpSpPr>
        <p:grpSpPr>
          <a:xfrm>
            <a:off x="7689617" y="673937"/>
            <a:ext cx="449076" cy="119073"/>
            <a:chOff x="7108302" y="2550931"/>
            <a:chExt cx="281323" cy="74593"/>
          </a:xfrm>
        </p:grpSpPr>
        <p:sp>
          <p:nvSpPr>
            <p:cNvPr id="1864" name="Google Shape;1864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32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32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32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32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32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2"/>
          <p:cNvGrpSpPr/>
          <p:nvPr/>
        </p:nvGrpSpPr>
        <p:grpSpPr>
          <a:xfrm>
            <a:off x="1709845" y="3503154"/>
            <a:ext cx="101875" cy="134875"/>
            <a:chOff x="3928495" y="333391"/>
            <a:chExt cx="101875" cy="134875"/>
          </a:xfrm>
        </p:grpSpPr>
        <p:grpSp>
          <p:nvGrpSpPr>
            <p:cNvPr id="1875" name="Google Shape;1875;p32"/>
            <p:cNvGrpSpPr/>
            <p:nvPr/>
          </p:nvGrpSpPr>
          <p:grpSpPr>
            <a:xfrm>
              <a:off x="3928495" y="379241"/>
              <a:ext cx="44700" cy="42600"/>
              <a:chOff x="3928495" y="379241"/>
              <a:chExt cx="44700" cy="42600"/>
            </a:xfrm>
          </p:grpSpPr>
          <p:sp>
            <p:nvSpPr>
              <p:cNvPr id="1876" name="Google Shape;1876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32"/>
            <p:cNvGrpSpPr/>
            <p:nvPr/>
          </p:nvGrpSpPr>
          <p:grpSpPr>
            <a:xfrm>
              <a:off x="3985670" y="425666"/>
              <a:ext cx="44700" cy="42600"/>
              <a:chOff x="3928495" y="379241"/>
              <a:chExt cx="44700" cy="42600"/>
            </a:xfrm>
          </p:grpSpPr>
          <p:sp>
            <p:nvSpPr>
              <p:cNvPr id="1879" name="Google Shape;1879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1" name="Google Shape;1881;p32"/>
            <p:cNvGrpSpPr/>
            <p:nvPr/>
          </p:nvGrpSpPr>
          <p:grpSpPr>
            <a:xfrm>
              <a:off x="3985670" y="333391"/>
              <a:ext cx="44700" cy="42600"/>
              <a:chOff x="3928495" y="379241"/>
              <a:chExt cx="44700" cy="42600"/>
            </a:xfrm>
          </p:grpSpPr>
          <p:sp>
            <p:nvSpPr>
              <p:cNvPr id="1882" name="Google Shape;1882;p32"/>
              <p:cNvSpPr/>
              <p:nvPr/>
            </p:nvSpPr>
            <p:spPr>
              <a:xfrm>
                <a:off x="3928495" y="396272"/>
                <a:ext cx="44700" cy="8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946802" y="379241"/>
                <a:ext cx="8100" cy="42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4" name="Google Shape;1884;p32"/>
          <p:cNvGrpSpPr/>
          <p:nvPr/>
        </p:nvGrpSpPr>
        <p:grpSpPr>
          <a:xfrm>
            <a:off x="7614013" y="1356675"/>
            <a:ext cx="130200" cy="126125"/>
            <a:chOff x="3935725" y="167575"/>
            <a:chExt cx="130200" cy="126125"/>
          </a:xfrm>
        </p:grpSpPr>
        <p:sp>
          <p:nvSpPr>
            <p:cNvPr id="1885" name="Google Shape;1885;p32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6" name="Google Shape;1886;p32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887" name="Google Shape;1887;p32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17" name="Google Shape;2267;p50"/>
          <p:cNvSpPr/>
          <p:nvPr/>
        </p:nvSpPr>
        <p:spPr>
          <a:xfrm>
            <a:off x="498678" y="1173700"/>
            <a:ext cx="7704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مشكلة البيانات و التأثير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70;p50"/>
          <p:cNvSpPr/>
          <p:nvPr/>
        </p:nvSpPr>
        <p:spPr>
          <a:xfrm>
            <a:off x="906279" y="2966298"/>
            <a:ext cx="2078400" cy="73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Median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يبلغ ال</a:t>
            </a:r>
          </a:p>
          <a:p>
            <a:pPr lvl="0" algn="ctr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Mean  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ربع قيمة ال</a:t>
            </a:r>
          </a:p>
        </p:txBody>
      </p:sp>
      <p:cxnSp>
        <p:nvCxnSpPr>
          <p:cNvPr id="21" name="Google Shape;2271;p50"/>
          <p:cNvCxnSpPr/>
          <p:nvPr/>
        </p:nvCxnSpPr>
        <p:spPr>
          <a:xfrm rot="5400000">
            <a:off x="2857640" y="731039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2275;p50"/>
          <p:cNvCxnSpPr/>
          <p:nvPr/>
        </p:nvCxnSpPr>
        <p:spPr>
          <a:xfrm rot="16200000" flipH="1">
            <a:off x="5360201" y="623673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2276;p50"/>
          <p:cNvSpPr txBox="1"/>
          <p:nvPr/>
        </p:nvSpPr>
        <p:spPr>
          <a:xfrm>
            <a:off x="871287" y="2241239"/>
            <a:ext cx="2148384" cy="85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وهذا يؤدي الى وجود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Outliers </a:t>
            </a:r>
          </a:p>
        </p:txBody>
      </p:sp>
      <p:sp>
        <p:nvSpPr>
          <p:cNvPr id="29" name="Google Shape;2279;p50"/>
          <p:cNvSpPr txBox="1">
            <a:spLocks/>
          </p:cNvSpPr>
          <p:nvPr/>
        </p:nvSpPr>
        <p:spPr>
          <a:xfrm>
            <a:off x="1429179" y="3815879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600" dirty="0"/>
              <a:t>1</a:t>
            </a:r>
            <a:r>
              <a:rPr lang="en-US" sz="2600" dirty="0"/>
              <a:t>/4</a:t>
            </a:r>
            <a:endParaRPr lang="fr" sz="2600" dirty="0"/>
          </a:p>
        </p:txBody>
      </p:sp>
      <p:cxnSp>
        <p:nvCxnSpPr>
          <p:cNvPr id="32" name="Google Shape;2282;p50"/>
          <p:cNvCxnSpPr>
            <a:endCxn id="29" idx="0"/>
          </p:cNvCxnSpPr>
          <p:nvPr/>
        </p:nvCxnSpPr>
        <p:spPr>
          <a:xfrm>
            <a:off x="1945479" y="3586553"/>
            <a:ext cx="0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85" name="Right Arrow 2284"/>
          <p:cNvSpPr/>
          <p:nvPr/>
        </p:nvSpPr>
        <p:spPr>
          <a:xfrm rot="10800000">
            <a:off x="4101776" y="2564323"/>
            <a:ext cx="497699" cy="26270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2269;p50"/>
          <p:cNvSpPr/>
          <p:nvPr/>
        </p:nvSpPr>
        <p:spPr>
          <a:xfrm>
            <a:off x="5752275" y="2948741"/>
            <a:ext cx="2451000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حيث تتراوح: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6" name="Google Shape;2272;p50"/>
          <p:cNvSpPr txBox="1"/>
          <p:nvPr/>
        </p:nvSpPr>
        <p:spPr>
          <a:xfrm>
            <a:off x="5752579" y="2260925"/>
            <a:ext cx="2451000" cy="79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يوجد تباين كبير في الاسعار فى عمود المبيعات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97" name="Google Shape;2269;p50"/>
          <p:cNvSpPr/>
          <p:nvPr/>
        </p:nvSpPr>
        <p:spPr>
          <a:xfrm>
            <a:off x="7390463" y="3287325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اقل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8" name="Google Shape;2269;p50"/>
          <p:cNvSpPr/>
          <p:nvPr/>
        </p:nvSpPr>
        <p:spPr>
          <a:xfrm>
            <a:off x="5877707" y="3263902"/>
            <a:ext cx="859449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أعلى قيمة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99" name="Google Shape;2269;p50"/>
          <p:cNvSpPr/>
          <p:nvPr/>
        </p:nvSpPr>
        <p:spPr>
          <a:xfrm>
            <a:off x="6659733" y="3287914"/>
            <a:ext cx="636084" cy="36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و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00" name="Google Shape;2279;p50"/>
          <p:cNvSpPr txBox="1">
            <a:spLocks/>
          </p:cNvSpPr>
          <p:nvPr/>
        </p:nvSpPr>
        <p:spPr>
          <a:xfrm>
            <a:off x="5781556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22,638</a:t>
            </a:r>
            <a:endParaRPr lang="fr" sz="2000" dirty="0"/>
          </a:p>
        </p:txBody>
      </p:sp>
      <p:cxnSp>
        <p:nvCxnSpPr>
          <p:cNvPr id="101" name="Google Shape;2282;p50"/>
          <p:cNvCxnSpPr>
            <a:stCxn id="98" idx="2"/>
            <a:endCxn id="100" idx="0"/>
          </p:cNvCxnSpPr>
          <p:nvPr/>
        </p:nvCxnSpPr>
        <p:spPr>
          <a:xfrm flipH="1">
            <a:off x="6297856" y="3631361"/>
            <a:ext cx="9576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2" name="Google Shape;2279;p50"/>
          <p:cNvSpPr txBox="1">
            <a:spLocks/>
          </p:cNvSpPr>
          <p:nvPr/>
        </p:nvSpPr>
        <p:spPr>
          <a:xfrm>
            <a:off x="7170675" y="3860687"/>
            <a:ext cx="1032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algn="ctr"/>
            <a:r>
              <a:rPr lang="ar-EG" sz="2000" dirty="0"/>
              <a:t>0.44</a:t>
            </a:r>
            <a:endParaRPr lang="fr" sz="2000" dirty="0"/>
          </a:p>
        </p:txBody>
      </p:sp>
      <p:cxnSp>
        <p:nvCxnSpPr>
          <p:cNvPr id="103" name="Google Shape;2282;p50"/>
          <p:cNvCxnSpPr>
            <a:endCxn id="102" idx="0"/>
          </p:cNvCxnSpPr>
          <p:nvPr/>
        </p:nvCxnSpPr>
        <p:spPr>
          <a:xfrm flipH="1">
            <a:off x="7686975" y="3631361"/>
            <a:ext cx="9678" cy="22932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51"/>
          <p:cNvSpPr txBox="1">
            <a:spLocks noGrp="1"/>
          </p:cNvSpPr>
          <p:nvPr>
            <p:ph type="title"/>
          </p:nvPr>
        </p:nvSpPr>
        <p:spPr>
          <a:xfrm>
            <a:off x="110691" y="445025"/>
            <a:ext cx="8922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2288" name="Google Shape;2288;p51"/>
          <p:cNvSpPr/>
          <p:nvPr/>
        </p:nvSpPr>
        <p:spPr>
          <a:xfrm>
            <a:off x="3346350" y="1220200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Outliers</a:t>
            </a:r>
            <a:r>
              <a:rPr lang="ar-EG" sz="2000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معالجة الـ </a:t>
            </a:r>
            <a:endParaRPr sz="20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0" name="Google Shape;2290;p51"/>
          <p:cNvSpPr txBox="1"/>
          <p:nvPr/>
        </p:nvSpPr>
        <p:spPr>
          <a:xfrm>
            <a:off x="3346350" y="1602056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تقسيم البيانات إلى قطاعات بناءً على:</a:t>
            </a:r>
          </a:p>
        </p:txBody>
      </p:sp>
      <p:sp>
        <p:nvSpPr>
          <p:cNvPr id="2292" name="Google Shape;2292;p51"/>
          <p:cNvSpPr txBox="1"/>
          <p:nvPr/>
        </p:nvSpPr>
        <p:spPr>
          <a:xfrm>
            <a:off x="720000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تم تحديد 1000 أوردر بقيمة 1.45 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مليون دولار فى </a:t>
            </a: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3" name="Google Shape;2293;p51"/>
          <p:cNvSpPr txBox="1"/>
          <p:nvPr/>
        </p:nvSpPr>
        <p:spPr>
          <a:xfrm>
            <a:off x="5972625" y="2389302"/>
            <a:ext cx="24513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موجودة فى ال</a:t>
            </a:r>
            <a:r>
              <a:rPr lang="en-US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Outliers</a:t>
            </a:r>
            <a:r>
              <a:rPr lang="ar-EG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القيم الشاذة  الـقطاعات 5, 6, 7, 8</a:t>
            </a:r>
          </a:p>
          <a:p>
            <a:pPr lvl="0" algn="ctr"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5" name="Google Shape;2295;p51"/>
          <p:cNvSpPr/>
          <p:nvPr/>
        </p:nvSpPr>
        <p:spPr>
          <a:xfrm>
            <a:off x="720000" y="2007445"/>
            <a:ext cx="245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IQR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النطاق الرباعي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297" name="Google Shape;2297;p51"/>
          <p:cNvSpPr/>
          <p:nvPr/>
        </p:nvSpPr>
        <p:spPr>
          <a:xfrm>
            <a:off x="5972625" y="2007445"/>
            <a:ext cx="2709362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)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STD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 </a:t>
            </a:r>
            <a:r>
              <a:rPr lang="ar-EG" sz="20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الانحراف المعياري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cxnSp>
        <p:nvCxnSpPr>
          <p:cNvPr id="2300" name="Google Shape;2300;p51"/>
          <p:cNvCxnSpPr>
            <a:stCxn id="2288" idx="3"/>
            <a:endCxn id="2293" idx="1"/>
          </p:cNvCxnSpPr>
          <p:nvPr/>
        </p:nvCxnSpPr>
        <p:spPr>
          <a:xfrm>
            <a:off x="5797650" y="1459600"/>
            <a:ext cx="174975" cy="1261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1" name="Google Shape;2301;p51"/>
          <p:cNvCxnSpPr>
            <a:stCxn id="2288" idx="1"/>
            <a:endCxn id="2292" idx="3"/>
          </p:cNvCxnSpPr>
          <p:nvPr/>
        </p:nvCxnSpPr>
        <p:spPr>
          <a:xfrm flipH="1">
            <a:off x="3171150" y="1459600"/>
            <a:ext cx="175200" cy="1262100"/>
          </a:xfrm>
          <a:prstGeom prst="bentConnector3">
            <a:avLst>
              <a:gd name="adj1" fmla="val 4995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" name="Google Shape;2294;p51"/>
          <p:cNvSpPr/>
          <p:nvPr/>
        </p:nvSpPr>
        <p:spPr>
          <a:xfrm>
            <a:off x="720000" y="389152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بعد التقسيم تقاربت قيم 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Median</a:t>
            </a: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وال </a:t>
            </a: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Mean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20" name="Google Shape;2296;p51"/>
          <p:cNvSpPr/>
          <p:nvPr/>
        </p:nvSpPr>
        <p:spPr>
          <a:xfrm>
            <a:off x="5972625" y="3904502"/>
            <a:ext cx="2451300" cy="71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ar-EG" sz="1800" b="1" dirty="0">
                <a:solidFill>
                  <a:schemeClr val="dk1"/>
                </a:solidFill>
                <a:latin typeface="Calibri" panose="020F0502020204030204" pitchFamily="34" charset="0"/>
                <a:ea typeface="Lexend"/>
                <a:cs typeface="Calibri" panose="020F0502020204030204" pitchFamily="34" charset="0"/>
                <a:sym typeface="Lexend"/>
              </a:rPr>
              <a:t>تحسين فهم البيانات وبالتالى قرارات أكثر دقة</a:t>
            </a: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Lexend"/>
              <a:cs typeface="Calibri" panose="020F0502020204030204" pitchFamily="34" charset="0"/>
              <a:sym typeface="Lexen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6494" y="2860790"/>
            <a:ext cx="2460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000" b="1" dirty="0">
                <a:solidFill>
                  <a:srgbClr val="F8FAFF"/>
                </a:solidFill>
                <a:latin typeface="DeepSeek-CJK-patch"/>
              </a:rPr>
              <a:t>(فوائد التقسيم إلى قطاعات)</a:t>
            </a:r>
            <a:endParaRPr lang="ar-EG" sz="2000" dirty="0">
              <a:solidFill>
                <a:srgbClr val="F8FAFF"/>
              </a:solidFill>
              <a:latin typeface="DeepSeek-CJK-patch"/>
            </a:endParaRPr>
          </a:p>
        </p:txBody>
      </p:sp>
      <p:cxnSp>
        <p:nvCxnSpPr>
          <p:cNvPr id="50" name="Google Shape;2271;p50"/>
          <p:cNvCxnSpPr/>
          <p:nvPr/>
        </p:nvCxnSpPr>
        <p:spPr>
          <a:xfrm rot="5400000">
            <a:off x="2981763" y="2358691"/>
            <a:ext cx="571525" cy="24144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" name="Google Shape;2275;p50"/>
          <p:cNvCxnSpPr/>
          <p:nvPr/>
        </p:nvCxnSpPr>
        <p:spPr>
          <a:xfrm rot="16200000" flipH="1">
            <a:off x="5484324" y="2251325"/>
            <a:ext cx="607401" cy="26265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3950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8"/>
          <p:cNvSpPr txBox="1">
            <a:spLocks noGrp="1"/>
          </p:cNvSpPr>
          <p:nvPr>
            <p:ph type="title"/>
          </p:nvPr>
        </p:nvSpPr>
        <p:spPr>
          <a:xfrm>
            <a:off x="144379" y="445025"/>
            <a:ext cx="8845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Sales Data Segmentation &amp; Outlier Analysis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249362" y="1168502"/>
            <a:ext cx="2645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2400" b="1" dirty="0">
                <a:solidFill>
                  <a:srgbClr val="F8FAFF"/>
                </a:solidFill>
                <a:latin typeface="DeepSeek-CJK-patch"/>
              </a:rPr>
              <a:t>تحليل القطاعات الرئيسية</a:t>
            </a:r>
            <a:endParaRPr lang="ar-EG" sz="2400" dirty="0">
              <a:solidFill>
                <a:srgbClr val="F8FAFF"/>
              </a:solidFill>
              <a:latin typeface="DeepSeek-CJK-patch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439882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ar-EG" dirty="0">
                <a:solidFill>
                  <a:srgbClr val="F8FAFF"/>
                </a:solidFill>
                <a:latin typeface="DeepSeek-CJK-patch"/>
              </a:rPr>
              <a:t>ملاحظة: الأوردر الواحد قد يحتوي على منتجات من قطاعات مختلفة.</a:t>
            </a:r>
            <a:br>
              <a:rPr lang="ar-EG" dirty="0"/>
            </a:br>
            <a:endParaRPr lang="en-US" dirty="0"/>
          </a:p>
        </p:txBody>
      </p:sp>
      <p:grpSp>
        <p:nvGrpSpPr>
          <p:cNvPr id="6" name="Google Shape;3275;p69"/>
          <p:cNvGrpSpPr/>
          <p:nvPr/>
        </p:nvGrpSpPr>
        <p:grpSpPr>
          <a:xfrm>
            <a:off x="6164145" y="1514664"/>
            <a:ext cx="2622876" cy="1333540"/>
            <a:chOff x="238125" y="1038125"/>
            <a:chExt cx="7146800" cy="3633625"/>
          </a:xfrm>
        </p:grpSpPr>
        <p:sp>
          <p:nvSpPr>
            <p:cNvPr id="7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3275;p69"/>
          <p:cNvGrpSpPr/>
          <p:nvPr/>
        </p:nvGrpSpPr>
        <p:grpSpPr>
          <a:xfrm>
            <a:off x="626486" y="3065282"/>
            <a:ext cx="2622876" cy="1333540"/>
            <a:chOff x="238125" y="1038125"/>
            <a:chExt cx="7146800" cy="3633625"/>
          </a:xfrm>
        </p:grpSpPr>
        <p:sp>
          <p:nvSpPr>
            <p:cNvPr id="1840" name="Google Shape;3276;p6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277;p6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278;p6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279;p6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280;p6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281;p6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282;p6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283;p6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284;p6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285;p6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286;p6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287;p6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288;p6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289;p6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290;p6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291;p6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292;p6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293;p6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294;p6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295;p6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296;p6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297;p6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298;p6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299;p6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300;p6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301;p6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302;p6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303;p6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304;p6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305;p6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306;p6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307;p6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308;p6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309;p6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310;p6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311;p6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312;p6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313;p6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314;p6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315;p6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316;p6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317;p6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318;p6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319;p6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320;p6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321;p6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322;p6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323;p6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324;p6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325;p6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326;p6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327;p6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328;p6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329;p6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330;p6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331;p6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332;p6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333;p6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334;p6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335;p6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336;p6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337;p6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338;p6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339;p6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340;p6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341;p6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342;p6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343;p6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344;p6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345;p6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346;p6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347;p6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348;p6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349;p6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3350;p6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3351;p6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3352;p6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3353;p6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3354;p6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3355;p6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3356;p6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3357;p6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3358;p6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3359;p6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3360;p6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3361;p6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3362;p6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3363;p6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3364;p6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3365;p6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3366;p6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3367;p6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3368;p6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3369;p6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3370;p6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3371;p6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3372;p6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3373;p6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3374;p6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3375;p6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3376;p6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3377;p6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3378;p6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3379;p6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3380;p6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3381;p6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3382;p6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3383;p6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3384;p6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3385;p6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3386;p6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3387;p6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3388;p6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3389;p6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3390;p6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3391;p6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3392;p6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3393;p6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3394;p6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3395;p6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3396;p6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3397;p6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3398;p6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3399;p6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3400;p6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3401;p6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3402;p6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3403;p6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3404;p6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3405;p6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3406;p6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3407;p6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3408;p6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3409;p6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3410;p6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3411;p6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3412;p6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3413;p6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3414;p6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3415;p6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3416;p6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3417;p6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3418;p6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3419;p6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3420;p6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3421;p6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3422;p6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3423;p6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3424;p6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3425;p6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3426;p6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3427;p6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3428;p6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3429;p6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3430;p6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3431;p6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3432;p6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3433;p6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3434;p6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3435;p6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3436;p6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3437;p6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3438;p6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3439;p6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3440;p6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3441;p6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3442;p6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3443;p6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3444;p6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3445;p6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3446;p6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3447;p6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3448;p6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3449;p6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3450;p6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3451;p6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3452;p6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3453;p6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3454;p6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3455;p6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3456;p6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3457;p6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3458;p6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3459;p6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3460;p6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3461;p6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3462;p6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3463;p6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3464;p6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3465;p6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3466;p6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3467;p6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3468;p6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3469;p6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3470;p6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3471;p6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3472;p6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3473;p6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3474;p6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3475;p6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3476;p6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3477;p6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3478;p6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3479;p6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3480;p6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3481;p6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3482;p6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3483;p6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3484;p6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485;p6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3486;p6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487;p6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488;p6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489;p6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90;p6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91;p6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92;p6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93;p6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94;p6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95;p6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96;p6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97;p6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98;p6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9;p6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3500;p6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3501;p6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3502;p6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3503;p6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3504;p6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3505;p6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3506;p6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3507;p6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3508;p6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3509;p6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3510;p6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3511;p6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3512;p6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3513;p6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3514;p6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3515;p6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16;p6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517;p6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3518;p6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3519;p6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3520;p6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3521;p6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3522;p6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3523;p6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3524;p6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3525;p6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3526;p6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3527;p6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3528;p6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3529;p6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3530;p6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3531;p6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3532;p6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3533;p6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3534;p6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3535;p6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3536;p6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3537;p6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3538;p6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3539;p6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3540;p6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3541;p6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3542;p6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3543;p6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3544;p6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3545;p6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3546;p6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3547;p6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3548;p6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3549;p6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3550;p6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551;p6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552;p6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553;p6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554;p6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555;p6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556;p6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557;p6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558;p6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559;p6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560;p6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561;p6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562;p6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563;p6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564;p6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565;p6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566;p6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3567;p6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3568;p6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3569;p6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3570;p6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3571;p6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3572;p6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3573;p6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3574;p6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3575;p6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3576;p6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3577;p6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3578;p6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3579;p6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3580;p6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3581;p6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3582;p6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3583;p6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3584;p6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3585;p6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3586;p6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3587;p6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3588;p6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3589;p6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3590;p6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3591;p6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3592;p6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3593;p6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3594;p6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3595;p6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3596;p6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3597;p6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3598;p6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3599;p6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3600;p6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3601;p6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3602;p6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3603;p6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3604;p6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3605;p6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3606;p6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3607;p6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3608;p6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3609;p6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3610;p6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3611;p6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3612;p6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3613;p6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3614;p6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3615;p6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3616;p6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3617;p6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3618;p6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3619;p6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3620;p6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3621;p6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3622;p6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3623;p6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3624;p6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3625;p6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3626;p6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3627;p6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3628;p6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3629;p6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3630;p6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3631;p6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3632;p6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3633;p6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3634;p6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3635;p6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3636;p6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3637;p6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3638;p6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3639;p6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3640;p6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3641;p6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3642;p6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3643;p6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3644;p6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3645;p6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3646;p6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3647;p6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3648;p6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3649;p6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3650;p6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3651;p6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3652;p6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3653;p6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3654;p6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3655;p6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3656;p6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3657;p6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3658;p6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3659;p6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3660;p6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3661;p6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3662;p6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3663;p6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3664;p6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3665;p6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3666;p6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3667;p6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3668;p6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3669;p6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3670;p6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3671;p6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3672;p6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3673;p6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3674;p6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3675;p6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3676;p6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3677;p6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3678;p6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3679;p6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3680;p6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3681;p6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3682;p6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3683;p6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3684;p6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3685;p6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3686;p6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3687;p6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3688;p6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3689;p6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3690;p6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3691;p6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3692;p6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3693;p6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3694;p6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3695;p6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3696;p6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3697;p6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3698;p6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3699;p6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3700;p6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3701;p6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3702;p6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3703;p6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3704;p6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3705;p6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3706;p6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3707;p6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3708;p6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3709;p6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3710;p6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3711;p6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3712;p6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3713;p6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3714;p6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3715;p6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3716;p6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3717;p6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3718;p6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3719;p6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3720;p6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3721;p6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3722;p6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3723;p6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3724;p6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3725;p6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3726;p6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3727;p6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3728;p6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3729;p6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3730;p6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3731;p6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3732;p6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3733;p6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3734;p6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3735;p6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3736;p6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3737;p6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3738;p6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3739;p6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3740;p6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3741;p6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3742;p6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3743;p6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3744;p6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3745;p6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3746;p6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3747;p6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3748;p6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3749;p6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3750;p6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3751;p6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3752;p6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3753;p6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3754;p6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3755;p6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3756;p6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3757;p6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3758;p6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3759;p6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3760;p6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3761;p6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3762;p6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3763;p6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3764;p6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3765;p6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3766;p6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3767;p6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3768;p6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3769;p6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3770;p6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3771;p6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3772;p6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3773;p6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3774;p6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3775;p6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3776;p6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3777;p6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3778;p6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3779;p6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3780;p6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3781;p6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3782;p6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3783;p6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3784;p6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3785;p6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3786;p6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3787;p6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3788;p6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3789;p6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3790;p6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3791;p6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3792;p6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3793;p6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3794;p6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3795;p6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3796;p6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3797;p6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3798;p6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3799;p6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3800;p6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3801;p6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3802;p6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3803;p6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3804;p6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3805;p6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3806;p6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3807;p6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3808;p6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3809;p6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3810;p6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3811;p6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3812;p6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3813;p6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3814;p6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3815;p6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3816;p6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3817;p6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3818;p6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3819;p6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3820;p6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3821;p6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3822;p6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3823;p6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3824;p6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3825;p6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3826;p6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3827;p6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3828;p6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3829;p6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3830;p6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3831;p6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3832;p6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3833;p6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3834;p6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3835;p6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3836;p6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837;p6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3838;p6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3839;p6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3840;p6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841;p6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3842;p6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3843;p6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3844;p6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3845;p6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3846;p6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3847;p6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3848;p6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849;p6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3850;p6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3851;p6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3852;p6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3853;p6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3854;p6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855;p6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856;p6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3857;p6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3858;p6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3859;p6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3860;p6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3861;p6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3862;p6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3863;p6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3864;p6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3865;p6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3866;p6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3867;p6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3868;p6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3869;p6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3870;p6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3871;p6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3872;p6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3873;p6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3874;p6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3875;p6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3876;p6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3877;p6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3878;p6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3879;p6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3880;p6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3881;p6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3882;p6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3883;p6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3884;p6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3885;p6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3886;p6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3887;p6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3888;p6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3889;p6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3890;p6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3891;p6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3892;p6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3893;p6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3894;p6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3895;p6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3896;p6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3897;p6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3898;p6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3899;p6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3900;p6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3901;p6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3902;p6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3903;p6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3904;p6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3905;p6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3906;p6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3907;p6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3908;p6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3909;p6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3910;p6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3911;p6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3912;p6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3913;p6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3914;p6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3915;p6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3916;p6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3917;p6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3918;p6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3919;p6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3920;p6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3921;p6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3922;p6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3923;p6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3924;p6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3925;p6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3926;p6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3927;p6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3928;p6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3929;p6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3930;p6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3931;p6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3932;p6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3933;p6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3934;p6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3935;p6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3936;p6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3937;p6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3938;p6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3939;p6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3940;p6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3941;p6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3942;p6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3943;p6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3944;p6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3945;p6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3946;p6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3947;p6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3948;p6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3949;p6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3950;p6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3951;p6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3952;p6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3953;p6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3954;p6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3955;p6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3956;p6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3957;p6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3958;p6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3959;p6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3960;p6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3961;p6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3962;p6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3963;p6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3964;p6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3965;p6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3966;p6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3967;p6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3968;p6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3969;p6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3970;p6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3971;p6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3972;p6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3973;p6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3974;p6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3975;p6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3976;p6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3977;p6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3978;p6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3979;p6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3980;p6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3981;p6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3982;p6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3983;p6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3984;p6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3985;p6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3986;p6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3987;p6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3988;p6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3989;p6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3990;p6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3991;p6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3992;p6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3993;p6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3994;p6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3995;p6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3996;p6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3997;p6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3998;p6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3999;p6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4000;p6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4001;p6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4002;p6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4003;p6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4004;p6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4005;p6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4006;p6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4007;p6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4008;p6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4009;p6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4010;p6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4011;p6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4012;p6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4013;p6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4014;p6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4015;p6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4016;p6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4017;p6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4018;p6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4019;p6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4020;p6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4021;p6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4022;p6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4023;p6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4024;p6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4025;p6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4026;p6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4027;p6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4028;p6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4029;p6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4030;p6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4031;p6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4032;p6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4033;p6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4034;p6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4035;p6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4036;p6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4037;p6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4038;p6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4039;p6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4040;p6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4041;p6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4042;p6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4043;p6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4044;p6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4045;p6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4046;p6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4047;p6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4048;p6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4049;p6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4050;p6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4051;p6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4052;p6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4053;p6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4054;p6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4055;p6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4056;p6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4057;p6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4058;p6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4059;p6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4060;p6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4061;p6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4062;p6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4063;p6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4064;p6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4065;p6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4066;p6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4067;p6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4068;p6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4069;p6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4070;p6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4071;p6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4072;p6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4073;p6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4074;p6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4075;p6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4076;p6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4077;p6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4078;p6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4079;p6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4080;p6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4081;p6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4082;p6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4083;p6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4084;p6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4085;p6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4086;p6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4087;p6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4088;p6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4089;p6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4090;p6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4091;p6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4092;p6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4093;p6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4094;p6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4095;p6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4096;p6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4097;p6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4098;p6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4099;p6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4100;p6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4101;p6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4102;p6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4103;p6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4104;p6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4105;p6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4106;p6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4107;p6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4108;p6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4109;p6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4110;p6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4111;p6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4112;p6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4113;p6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4114;p6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4115;p6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4116;p6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4117;p6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4118;p6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4119;p6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4120;p6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4121;p6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4122;p6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4123;p6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4124;p6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4125;p6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4126;p6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4127;p6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4128;p6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4129;p6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4130;p6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4131;p6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4132;p6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4133;p6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4134;p6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4135;p6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4136;p6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4137;p6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4138;p6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4139;p6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4140;p6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4141;p6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4142;p6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4143;p6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4144;p6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4145;p6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4146;p6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4147;p6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4148;p6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4149;p6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4150;p6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4151;p6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4152;p6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4153;p6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4154;p6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4155;p6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4156;p6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4157;p6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4158;p6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4159;p6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4160;p6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4161;p6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4162;p6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4163;p6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4164;p6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4165;p6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4166;p6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4167;p6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4168;p6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4169;p6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4170;p6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4171;p6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4172;p6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4173;p6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4174;p6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4175;p6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4176;p6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4177;p6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4178;p6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4179;p6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4180;p6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4181;p6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4182;p6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4183;p6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4184;p6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4185;p6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4186;p6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4187;p6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4188;p6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4189;p6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4190;p6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4191;p6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4192;p6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4193;p6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4194;p6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4195;p6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4196;p6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4197;p6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4198;p6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4199;p6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4200;p6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4201;p6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4202;p6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4203;p6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4204;p6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4205;p6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4206;p6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4207;p6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4208;p6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4209;p6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4210;p6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4211;p6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4212;p6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4213;p6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4214;p6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4215;p6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4216;p6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4217;p6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4218;p6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4219;p6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4220;p6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4221;p6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4222;p6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4223;p6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4224;p6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4225;p6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4226;p6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4227;p6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4228;p6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4229;p6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4230;p6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4231;p6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4232;p6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4233;p6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4234;p6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4235;p6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4236;p6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4237;p6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4238;p6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4239;p6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4240;p6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4241;p6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4242;p6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4243;p6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4244;p6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4245;p6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4246;p6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4247;p6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4248;p6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4249;p6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4250;p6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4251;p6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4252;p6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4253;p6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4254;p6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4255;p6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4256;p6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4257;p6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4258;p6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4259;p6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4260;p6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4261;p6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4262;p6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4263;p6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4264;p6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4265;p6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4266;p6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4267;p6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4268;p6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4269;p6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4270;p6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4271;p6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4272;p6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4273;p6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4274;p6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4275;p6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4276;p6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4277;p6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4278;p6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4279;p6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4280;p6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4281;p6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4282;p6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4283;p6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4284;p6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4285;p6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4286;p6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4287;p6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4288;p6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4289;p6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4290;p6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4291;p6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4292;p6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4293;p6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4294;p6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4295;p6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4296;p6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4297;p6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4298;p6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4299;p6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4300;p6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4301;p6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4302;p6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4303;p6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4304;p6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4305;p6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4306;p6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4307;p6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4308;p6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4309;p6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4310;p6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4311;p6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4312;p6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4313;p6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4314;p6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4315;p6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4316;p6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4317;p6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4318;p6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4319;p6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4320;p6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4321;p6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4322;p6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4323;p6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4324;p6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4325;p6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4326;p6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4327;p6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4328;p6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4329;p6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4330;p6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4331;p6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4332;p6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4333;p6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4334;p6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4335;p6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4336;p6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4337;p6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4338;p6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4339;p6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4340;p6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4341;p6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4342;p6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4343;p6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4344;p6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4345;p6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4346;p6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4347;p6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4348;p6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4349;p6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4350;p6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4351;p6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4352;p6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4353;p6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4354;p6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4355;p6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4356;p6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4357;p6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4358;p6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4359;p6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4360;p6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4361;p6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4362;p6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4363;p6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4364;p6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4365;p6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4366;p6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4367;p6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4368;p6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4369;p6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4370;p6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4371;p6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4372;p6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4373;p6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4374;p6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4375;p6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4376;p6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4377;p6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4378;p6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4379;p6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4380;p6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4381;p6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4382;p6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4383;p6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4384;p6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4385;p6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4386;p6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4387;p6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4388;p6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4389;p6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4390;p6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4391;p6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4392;p6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4393;p6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4394;p6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4395;p6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4396;p6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4397;p6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4398;p6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4399;p6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4400;p6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4401;p6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4402;p6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4403;p6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4404;p6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4405;p6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4406;p6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4407;p6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4408;p6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4409;p6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4410;p6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4411;p6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4412;p6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4413;p6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4414;p6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4415;p6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4416;p6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4417;p6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4418;p6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4419;p6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4420;p6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4421;p6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4422;p6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4423;p6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4424;p6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4425;p6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4426;p6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4427;p6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4428;p6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4429;p6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4430;p6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4431;p6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4432;p6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4433;p6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4434;p6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4435;p6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4436;p6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4437;p6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4438;p6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4439;p6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4440;p6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4441;p6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4442;p6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4443;p6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4444;p6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4445;p6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4446;p6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4447;p6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4448;p6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4449;p6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4450;p6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4451;p6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4452;p6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4453;p6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4454;p6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4455;p6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4456;p6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4457;p6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4458;p6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4459;p6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4460;p6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4461;p6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4462;p6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4463;p6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4464;p6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4465;p6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4466;p6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4467;p6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4468;p6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4469;p6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4470;p6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4471;p6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4472;p6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4473;p6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4474;p6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4475;p6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4476;p6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4477;p6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4478;p6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4479;p6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4480;p6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4481;p6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4482;p6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4483;p6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4484;p6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4485;p6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4486;p6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4487;p6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4488;p6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4489;p6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4490;p6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4491;p6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4492;p6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4493;p6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4494;p6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4495;p6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4496;p6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4497;p6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4498;p6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4499;p6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4500;p6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4501;p6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4502;p6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4503;p6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4504;p6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4505;p6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4506;p6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4507;p6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4508;p6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4509;p6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4510;p6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4511;p6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4512;p6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4513;p6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4514;p6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4515;p6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4516;p6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4517;p6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4518;p6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4519;p6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4520;p6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4521;p6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4522;p6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4523;p6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4524;p6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4525;p6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4526;p6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4527;p6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4528;p6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4529;p6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4530;p6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4531;p6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4532;p6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4533;p6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4534;p6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4535;p6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4536;p6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4537;p6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4538;p6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4539;p6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4540;p6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4541;p6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4542;p6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4543;p6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4544;p6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4545;p6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4546;p6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4547;p6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4548;p6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4549;p6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4550;p6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4551;p6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4552;p6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4553;p6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4554;p6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4555;p6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4556;p6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4557;p6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4558;p6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4559;p6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4560;p6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4561;p6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4562;p6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4563;p6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4564;p6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4565;p6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4566;p6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4567;p6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4568;p6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4569;p6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4570;p6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4571;p6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4572;p6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4573;p6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4574;p6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4575;p6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4576;p6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4577;p6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4578;p6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4579;p6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4580;p6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4581;p6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4582;p6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4583;p6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4584;p6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4585;p6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4586;p6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4587;p6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4588;p6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4589;p6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4590;p6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4591;p6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4592;p6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4593;p6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4594;p6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4595;p6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4596;p6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4597;p6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4598;p6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4599;p6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4600;p6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4601;p6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4602;p6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4603;p6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4604;p6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4605;p6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4606;p6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4607;p6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4608;p6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4609;p6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4610;p6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4611;p6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4612;p6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4613;p6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4614;p6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4615;p6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4616;p6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4617;p6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4618;p6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4619;p6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4620;p6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4621;p6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4622;p6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4623;p6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4624;p6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4625;p6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4626;p6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4627;p6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4628;p6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4629;p6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4630;p6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4631;p6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4632;p6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4633;p6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4634;p6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4635;p6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4636;p6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4637;p6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4638;p6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4639;p6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4640;p6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4641;p6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4642;p6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4643;p6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4644;p6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4645;p6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4646;p6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4647;p6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4648;p6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4649;p6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4650;p6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4651;p6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4652;p6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4653;p6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4654;p6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4655;p6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4656;p6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4657;p6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4658;p6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4659;p6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4660;p6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4661;p6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4662;p6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4663;p6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4664;p6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4665;p6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4666;p6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4667;p6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4668;p6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4669;p6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4670;p6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4671;p6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4672;p6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4673;p6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4674;p6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4675;p6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4676;p6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4677;p6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4678;p6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4679;p6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4680;p6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4681;p6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4682;p6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4683;p6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4684;p6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4685;p6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4686;p6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4687;p6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4688;p6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4689;p6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4690;p6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4691;p6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4692;p6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4693;p6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4694;p6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4695;p6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4696;p6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4697;p6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4698;p6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4699;p6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4700;p6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4701;p6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4702;p6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4703;p6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4704;p6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4705;p6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4706;p6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4707;p6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4708;p6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4709;p6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4710;p6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4711;p6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4712;p6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4713;p6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4714;p6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4715;p6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4716;p6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4717;p6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4718;p6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4719;p6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4720;p6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4721;p6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4722;p6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4723;p6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4724;p6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4725;p6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4726;p6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4727;p6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4728;p6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4729;p6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4730;p6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4731;p6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4732;p6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4733;p6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4734;p6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4735;p6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4736;p6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4737;p6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4738;p6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4739;p6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4740;p6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4741;p6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4742;p6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4743;p6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4744;p6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4745;p6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4746;p6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4747;p6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4748;p6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4749;p6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4750;p6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4751;p6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4752;p6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4753;p6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4754;p6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4755;p6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4756;p6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4757;p6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4758;p6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4759;p6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4760;p6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4761;p6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4762;p6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4763;p6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4764;p6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4765;p6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4766;p6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4767;p6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4768;p6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4769;p6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4770;p6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4771;p6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4772;p6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4773;p6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4774;p6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4775;p6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4776;p6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4777;p6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4778;p6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4779;p6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4780;p6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4781;p6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4782;p6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4783;p6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4784;p6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4785;p6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4786;p6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4787;p6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4788;p6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4789;p6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4790;p6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4791;p6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4792;p6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4793;p6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4794;p6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4795;p6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4796;p6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4797;p6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4798;p6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4799;p6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4800;p6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4801;p6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4802;p6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4803;p6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4804;p6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4805;p6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4806;p6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4807;p6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4808;p6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4809;p6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4810;p6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4811;p6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4812;p6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4813;p6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4814;p6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4815;p6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4816;p6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4817;p6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4818;p6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4819;p6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4820;p6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4821;p6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4822;p6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4823;p6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4824;p6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4825;p6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4826;p6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4827;p6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4828;p6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4829;p6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4830;p6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4831;p6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4832;p6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4833;p6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4834;p6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4835;p6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4836;p6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4837;p6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4838;p6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4839;p6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4840;p6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4841;p6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4842;p6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4843;p6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4844;p6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4845;p6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4846;p6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4847;p6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414" name="Google Shape;2239;p48"/>
          <p:cNvGraphicFramePr/>
          <p:nvPr>
            <p:extLst>
              <p:ext uri="{D42A27DB-BD31-4B8C-83A1-F6EECF244321}">
                <p14:modId xmlns:p14="http://schemas.microsoft.com/office/powerpoint/2010/main" val="2671757572"/>
              </p:ext>
            </p:extLst>
          </p:nvPr>
        </p:nvGraphicFramePr>
        <p:xfrm>
          <a:off x="1511165" y="1703662"/>
          <a:ext cx="6237171" cy="2560320"/>
        </p:xfrm>
        <a:graphic>
          <a:graphicData uri="http://schemas.openxmlformats.org/drawingml/2006/table">
            <a:tbl>
              <a:tblPr>
                <a:noFill/>
                <a:tableStyleId>{59B9883E-19B5-42C0-9AD7-313759A6DAA1}</a:tableStyleId>
              </a:tblPr>
              <a:tblGrid>
                <a:gridCol w="139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2744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النسبة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إجمالي المبيعات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عدد الأوردرات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النطاق السعري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8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القطاع</a:t>
                      </a:r>
                      <a:endParaRPr sz="18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4.2%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94K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3,231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0.44 – 50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1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4.3%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98K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1,183	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 – 100	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2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92"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23%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511K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Lexend"/>
                          <a:cs typeface="Calibri" panose="020F0502020204030204" pitchFamily="34" charset="0"/>
                          <a:sym typeface="Lexend"/>
                        </a:rPr>
                        <a:t>654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Lexend"/>
                        <a:cs typeface="Calibri" panose="020F0502020204030204" pitchFamily="34" charset="0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500-1000</a:t>
                      </a:r>
                      <a:endParaRPr sz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EG" sz="12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Manjari"/>
                          <a:cs typeface="Calibri" panose="020F0502020204030204" pitchFamily="34" charset="0"/>
                          <a:sym typeface="Manjari"/>
                        </a:rPr>
                        <a:t>الأكبر</a:t>
                      </a:r>
                      <a:endParaRPr sz="12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Manjari"/>
                        <a:cs typeface="Calibri" panose="020F0502020204030204" pitchFamily="34" charset="0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875897" y="93009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ar-EG" b="1" dirty="0"/>
              <a:t>):</a:t>
            </a:r>
            <a:r>
              <a:rPr lang="en-US" b="1" dirty="0"/>
              <a:t>Total Sales by Ship Mode</a:t>
            </a:r>
            <a:r>
              <a:rPr lang="ar-EG" b="1" dirty="0"/>
              <a:t>فى تحليل (</a:t>
            </a:r>
            <a:endParaRPr lang="en-US" b="1" dirty="0"/>
          </a:p>
          <a:p>
            <a:pPr marL="0" indent="0" algn="ctr">
              <a:buNone/>
            </a:pPr>
            <a:r>
              <a:rPr lang="en-US" dirty="0"/>
              <a:t>.</a:t>
            </a:r>
            <a:r>
              <a:rPr lang="ar-EG" dirty="0"/>
              <a:t>)</a:t>
            </a:r>
            <a:r>
              <a:rPr lang="en-US" dirty="0"/>
              <a:t>Outliers</a:t>
            </a:r>
            <a:r>
              <a:rPr lang="ar-EG" dirty="0"/>
              <a:t> (بدون </a:t>
            </a:r>
            <a:r>
              <a:rPr lang="en-US" dirty="0"/>
              <a:t>normal</a:t>
            </a:r>
            <a:r>
              <a:rPr lang="ar-EG" dirty="0"/>
              <a:t> ضعف قيمتها فى حالة ال </a:t>
            </a:r>
            <a:r>
              <a:rPr lang="en-US" dirty="0"/>
              <a:t>= Outliers</a:t>
            </a:r>
            <a:r>
              <a:rPr lang="ar-EG" dirty="0"/>
              <a:t> مع ال </a:t>
            </a:r>
            <a:r>
              <a:rPr lang="en-US" dirty="0"/>
              <a:t>(Standard Ship Mode)</a:t>
            </a:r>
            <a:r>
              <a:rPr lang="ar-EG" dirty="0"/>
              <a:t>قيمة ال </a:t>
            </a:r>
            <a:endParaRPr lang="en-US" b="1" dirty="0"/>
          </a:p>
          <a:p>
            <a:pPr marL="0" lvl="0" indent="0" algn="ctr">
              <a:buNone/>
            </a:pPr>
            <a:r>
              <a:rPr lang="en-US" dirty="0"/>
              <a:t> Screenshots </a:t>
            </a:r>
            <a:r>
              <a:rPr lang="ar-EG" dirty="0"/>
              <a:t>كما هو موضح فى ال</a:t>
            </a:r>
            <a:endParaRPr lang="en-US" b="1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00005BA-5986-B341-F880-7669386F28E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7" y="1882056"/>
            <a:ext cx="3722689" cy="27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886EA-668B-3471-34E4-A6FB3A7B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46" y="1880912"/>
            <a:ext cx="3722688" cy="2776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oogle Shape;9481;p80"/>
          <p:cNvSpPr/>
          <p:nvPr/>
        </p:nvSpPr>
        <p:spPr>
          <a:xfrm rot="8049230">
            <a:off x="2787916" y="354069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799941" y="3635346"/>
            <a:ext cx="251443" cy="24759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Oval 2"/>
          <p:cNvSpPr/>
          <p:nvPr/>
        </p:nvSpPr>
        <p:spPr>
          <a:xfrm>
            <a:off x="7252229" y="3587491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5391" y="3493343"/>
            <a:ext cx="621237" cy="224562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375384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Impact of Outliers on Sales Analysis</a:t>
            </a:r>
            <a:endParaRPr dirty="0"/>
          </a:p>
        </p:txBody>
      </p:sp>
      <p:sp>
        <p:nvSpPr>
          <p:cNvPr id="2095" name="Google Shape;2095;p43"/>
          <p:cNvSpPr txBox="1">
            <a:spLocks noGrp="1"/>
          </p:cNvSpPr>
          <p:nvPr>
            <p:ph type="subTitle" idx="1"/>
          </p:nvPr>
        </p:nvSpPr>
        <p:spPr>
          <a:xfrm>
            <a:off x="718974" y="872345"/>
            <a:ext cx="7725333" cy="88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:(Right Skewed)</a:t>
            </a:r>
            <a:r>
              <a:rPr lang="ar-EG" b="1" dirty="0"/>
              <a:t> على توزيع ال </a:t>
            </a:r>
            <a:r>
              <a:rPr lang="en-US" b="1" dirty="0"/>
              <a:t>Outliers</a:t>
            </a:r>
            <a:r>
              <a:rPr lang="ar-EG" b="1" dirty="0"/>
              <a:t>تأثير الـ 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(Right Skewed) </a:t>
            </a:r>
            <a:r>
              <a:rPr lang="ar-EG" b="1" dirty="0"/>
              <a:t>يظهر توزيعًا مائلًا لليمين (</a:t>
            </a:r>
            <a:r>
              <a:rPr lang="en-US" b="1" dirty="0"/>
              <a:t>Histogram)</a:t>
            </a:r>
            <a:r>
              <a:rPr lang="ar-EG" b="1" dirty="0"/>
              <a:t>الرسم البيانى 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2"/>
                </a:solidFill>
              </a:rPr>
              <a:t>Median &lt; Mean</a:t>
            </a:r>
          </a:p>
        </p:txBody>
      </p:sp>
      <p:sp>
        <p:nvSpPr>
          <p:cNvPr id="11" name="Google Shape;9481;p80"/>
          <p:cNvSpPr/>
          <p:nvPr/>
        </p:nvSpPr>
        <p:spPr>
          <a:xfrm rot="8049230">
            <a:off x="2031386" y="3515830"/>
            <a:ext cx="227285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1;p80"/>
          <p:cNvSpPr/>
          <p:nvPr/>
        </p:nvSpPr>
        <p:spPr>
          <a:xfrm rot="8049230">
            <a:off x="6043411" y="3610480"/>
            <a:ext cx="227285" cy="267550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16" y="1896177"/>
            <a:ext cx="4379474" cy="2396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52AC9-A0BA-DAC6-4F57-B33FE4560DA7}"/>
              </a:ext>
            </a:extLst>
          </p:cNvPr>
          <p:cNvSpPr/>
          <p:nvPr/>
        </p:nvSpPr>
        <p:spPr>
          <a:xfrm>
            <a:off x="5482572" y="4278744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Sections</a:t>
            </a:r>
            <a:r>
              <a:rPr lang="ar-EG" dirty="0">
                <a:solidFill>
                  <a:schemeClr val="bg1">
                    <a:lumMod val="40000"/>
                    <a:lumOff val="60000"/>
                  </a:schemeClr>
                </a:solidFill>
              </a:rPr>
              <a:t>بعد التقسيم الى 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52AC9-A0BA-DAC6-4F57-B33FE4560DA7}"/>
              </a:ext>
            </a:extLst>
          </p:cNvPr>
          <p:cNvSpPr/>
          <p:nvPr/>
        </p:nvSpPr>
        <p:spPr>
          <a:xfrm>
            <a:off x="1061041" y="4292866"/>
            <a:ext cx="2173362" cy="327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40000"/>
                    <a:lumOff val="60000"/>
                  </a:schemeClr>
                </a:solidFill>
              </a:rPr>
              <a:t>With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1A8C3-660E-8773-A170-5CF4DEACD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7" y="1896178"/>
            <a:ext cx="4198633" cy="23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5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"/>
          <p:cNvSpPr txBox="1">
            <a:spLocks noGrp="1"/>
          </p:cNvSpPr>
          <p:nvPr>
            <p:ph type="title"/>
          </p:nvPr>
        </p:nvSpPr>
        <p:spPr>
          <a:xfrm>
            <a:off x="276843" y="404259"/>
            <a:ext cx="8489482" cy="616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Outliers Effect on Median &amp; Mean</a:t>
            </a:r>
            <a:endParaRPr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F452CA6B-7001-0A69-81C3-13A11569163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" y="1180250"/>
            <a:ext cx="4479182" cy="3415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F58F64-3496-4A55-CB5A-3BC2D20D1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152" y="1180250"/>
            <a:ext cx="4439517" cy="3433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6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1" name="Google Shape;2491;p60"/>
          <p:cNvGrpSpPr/>
          <p:nvPr/>
        </p:nvGrpSpPr>
        <p:grpSpPr>
          <a:xfrm>
            <a:off x="4997780" y="1323607"/>
            <a:ext cx="3432984" cy="2496295"/>
            <a:chOff x="331763" y="414153"/>
            <a:chExt cx="6903246" cy="5019697"/>
          </a:xfrm>
        </p:grpSpPr>
        <p:sp>
          <p:nvSpPr>
            <p:cNvPr id="2492" name="Google Shape;2492;p60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0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6" name="Google Shape;2496;p60"/>
          <p:cNvSpPr txBox="1">
            <a:spLocks noGrp="1"/>
          </p:cNvSpPr>
          <p:nvPr>
            <p:ph type="title"/>
          </p:nvPr>
        </p:nvSpPr>
        <p:spPr>
          <a:xfrm>
            <a:off x="354239" y="645942"/>
            <a:ext cx="4121507" cy="2035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bg2"/>
                </a:solidFill>
              </a:rPr>
              <a:t>Any Question??</a:t>
            </a:r>
            <a:r>
              <a:rPr lang="fr" dirty="0">
                <a:solidFill>
                  <a:schemeClr val="bg2"/>
                </a:solidFill>
              </a:rPr>
              <a:t>?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31" y="1474873"/>
            <a:ext cx="3311381" cy="1862652"/>
          </a:xfrm>
          <a:prstGeom prst="rect">
            <a:avLst/>
          </a:prstGeom>
        </p:spPr>
      </p:pic>
      <p:grpSp>
        <p:nvGrpSpPr>
          <p:cNvPr id="15" name="Google Shape;2498;p60"/>
          <p:cNvGrpSpPr/>
          <p:nvPr/>
        </p:nvGrpSpPr>
        <p:grpSpPr>
          <a:xfrm>
            <a:off x="4679357" y="1820879"/>
            <a:ext cx="1214752" cy="2465737"/>
            <a:chOff x="5186401" y="494525"/>
            <a:chExt cx="1834973" cy="3724678"/>
          </a:xfrm>
        </p:grpSpPr>
        <p:sp>
          <p:nvSpPr>
            <p:cNvPr id="16" name="Google Shape;2499;p6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0;p60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2501;p6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19" y="2030934"/>
            <a:ext cx="1148025" cy="183842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02" y="2841810"/>
            <a:ext cx="137160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"/>
          <p:cNvSpPr txBox="1">
            <a:spLocks noGrp="1"/>
          </p:cNvSpPr>
          <p:nvPr>
            <p:ph type="title"/>
          </p:nvPr>
        </p:nvSpPr>
        <p:spPr>
          <a:xfrm>
            <a:off x="720000" y="3680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TEAM</a:t>
            </a:r>
            <a:r>
              <a:rPr lang="ar-EG" dirty="0"/>
              <a:t> </a:t>
            </a:r>
            <a:r>
              <a:rPr lang="en-US" dirty="0"/>
              <a:t> </a:t>
            </a:r>
            <a:r>
              <a:rPr lang="ar-EG" dirty="0"/>
              <a:t>1</a:t>
            </a:r>
            <a:endParaRPr dirty="0"/>
          </a:p>
        </p:txBody>
      </p:sp>
      <p:sp>
        <p:nvSpPr>
          <p:cNvPr id="2049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88135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Janet </a:t>
            </a:r>
            <a:r>
              <a:rPr lang="en-US" dirty="0" err="1"/>
              <a:t>Essam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" b="9813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89" y="1094167"/>
            <a:ext cx="76766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606480" y="2245660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Fatma</a:t>
            </a:r>
            <a:r>
              <a:rPr lang="en-US" dirty="0"/>
              <a:t> </a:t>
            </a:r>
            <a:r>
              <a:rPr lang="en-US" dirty="0" err="1"/>
              <a:t>Samy</a:t>
            </a:r>
            <a:endParaRPr lang="en-US" dirty="0"/>
          </a:p>
        </p:txBody>
      </p:sp>
      <p:sp>
        <p:nvSpPr>
          <p:cNvPr id="20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178068" y="2245660"/>
            <a:ext cx="2086434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Hader</a:t>
            </a:r>
            <a:r>
              <a:rPr lang="en-US" dirty="0"/>
              <a:t> </a:t>
            </a:r>
            <a:r>
              <a:rPr lang="en-US" dirty="0" err="1"/>
              <a:t>Karam</a:t>
            </a:r>
            <a:endParaRPr lang="en-US" dirty="0"/>
          </a:p>
        </p:txBody>
      </p:sp>
      <p:sp>
        <p:nvSpPr>
          <p:cNvPr id="22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900600" y="3931611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Rokia</a:t>
            </a:r>
            <a:r>
              <a:rPr lang="en-US" dirty="0"/>
              <a:t> Ashraf </a:t>
            </a:r>
          </a:p>
        </p:txBody>
      </p:sp>
      <p:sp>
        <p:nvSpPr>
          <p:cNvPr id="24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3166712" y="3931609"/>
            <a:ext cx="2810577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Muhammad Hassan</a:t>
            </a:r>
          </a:p>
        </p:txBody>
      </p:sp>
      <p:sp>
        <p:nvSpPr>
          <p:cNvPr id="26" name="Google Shape;2049;p41"/>
          <p:cNvSpPr txBox="1">
            <a:spLocks noGrp="1"/>
          </p:cNvSpPr>
          <p:nvPr>
            <p:ph type="subTitle" idx="4"/>
          </p:nvPr>
        </p:nvSpPr>
        <p:spPr>
          <a:xfrm>
            <a:off x="6255765" y="4017939"/>
            <a:ext cx="1931040" cy="34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Nadia </a:t>
            </a:r>
            <a:r>
              <a:rPr lang="en-US" dirty="0" err="1"/>
              <a:t>Amr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1007539"/>
            <a:ext cx="972372" cy="1151493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969" b="100000" l="342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14" y="2734541"/>
            <a:ext cx="972372" cy="118744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0000" l="9645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75" y="2780119"/>
            <a:ext cx="1041889" cy="1151490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2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4" y="1094165"/>
            <a:ext cx="893642" cy="1151495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696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59" y="1769162"/>
            <a:ext cx="2338651" cy="31182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build="p"/>
      <p:bldP spid="18" grpId="0" build="p"/>
      <p:bldP spid="20" grpId="0" build="p"/>
      <p:bldP spid="22" grpId="0" build="p"/>
      <p:bldP spid="24" grpId="0" build="p"/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61"/>
          <p:cNvSpPr txBox="1">
            <a:spLocks noGrp="1"/>
          </p:cNvSpPr>
          <p:nvPr>
            <p:ph type="title"/>
          </p:nvPr>
        </p:nvSpPr>
        <p:spPr>
          <a:xfrm>
            <a:off x="1913308" y="775127"/>
            <a:ext cx="5317385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Thank you!</a:t>
            </a:r>
            <a:endParaRPr dirty="0"/>
          </a:p>
        </p:txBody>
      </p:sp>
      <p:sp>
        <p:nvSpPr>
          <p:cNvPr id="2507" name="Google Shape;2507;p61"/>
          <p:cNvSpPr txBox="1">
            <a:spLocks noGrp="1"/>
          </p:cNvSpPr>
          <p:nvPr>
            <p:ph type="subTitle" idx="1"/>
          </p:nvPr>
        </p:nvSpPr>
        <p:spPr>
          <a:xfrm>
            <a:off x="2642700" y="1803513"/>
            <a:ext cx="3858600" cy="1454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2000" b="1" dirty="0">
                <a:hlinkClick r:id="rId3"/>
              </a:rPr>
              <a:t>Github Link</a:t>
            </a:r>
            <a:endParaRPr lang="ar-EG" sz="2000" b="1" dirty="0"/>
          </a:p>
        </p:txBody>
      </p:sp>
      <p:grpSp>
        <p:nvGrpSpPr>
          <p:cNvPr id="2521" name="Google Shape;2521;p61"/>
          <p:cNvGrpSpPr/>
          <p:nvPr/>
        </p:nvGrpSpPr>
        <p:grpSpPr>
          <a:xfrm flipH="1">
            <a:off x="7727138" y="3359575"/>
            <a:ext cx="130200" cy="126125"/>
            <a:chOff x="3935725" y="167575"/>
            <a:chExt cx="130200" cy="126125"/>
          </a:xfrm>
        </p:grpSpPr>
        <p:sp>
          <p:nvSpPr>
            <p:cNvPr id="2522" name="Google Shape;2522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grpSp>
        <p:nvGrpSpPr>
          <p:cNvPr id="2525" name="Google Shape;2525;p61"/>
          <p:cNvGrpSpPr/>
          <p:nvPr/>
        </p:nvGrpSpPr>
        <p:grpSpPr>
          <a:xfrm flipH="1">
            <a:off x="535582" y="1602437"/>
            <a:ext cx="449076" cy="119073"/>
            <a:chOff x="7108302" y="2550931"/>
            <a:chExt cx="281323" cy="74593"/>
          </a:xfrm>
        </p:grpSpPr>
        <p:sp>
          <p:nvSpPr>
            <p:cNvPr id="2526" name="Google Shape;2526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7347000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7285195" y="2550931"/>
              <a:ext cx="44757" cy="74593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32"/>
                  </a:moveTo>
                  <a:lnTo>
                    <a:pt x="7" y="17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1" y="32"/>
                  </a:lnTo>
                  <a:lnTo>
                    <a:pt x="21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7227651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7" y="0"/>
                  </a:lnTo>
                  <a:lnTo>
                    <a:pt x="0" y="17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7170108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5" y="17"/>
                  </a:lnTo>
                  <a:lnTo>
                    <a:pt x="20" y="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16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7108302" y="2550931"/>
              <a:ext cx="42625" cy="74593"/>
            </a:xfrm>
            <a:custGeom>
              <a:avLst/>
              <a:gdLst/>
              <a:ahLst/>
              <a:cxnLst/>
              <a:rect l="l" t="t" r="r" b="b"/>
              <a:pathLst>
                <a:path w="20" h="35" extrusionOk="0">
                  <a:moveTo>
                    <a:pt x="20" y="32"/>
                  </a:moveTo>
                  <a:lnTo>
                    <a:pt x="6" y="17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0" y="17"/>
                  </a:lnTo>
                  <a:lnTo>
                    <a:pt x="18" y="35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6" name="Google Shape;2536;p61"/>
          <p:cNvGrpSpPr/>
          <p:nvPr/>
        </p:nvGrpSpPr>
        <p:grpSpPr>
          <a:xfrm flipH="1">
            <a:off x="1665613" y="1348375"/>
            <a:ext cx="130200" cy="126125"/>
            <a:chOff x="3935725" y="167575"/>
            <a:chExt cx="130200" cy="126125"/>
          </a:xfrm>
        </p:grpSpPr>
        <p:sp>
          <p:nvSpPr>
            <p:cNvPr id="2537" name="Google Shape;2537;p61"/>
            <p:cNvSpPr/>
            <p:nvPr/>
          </p:nvSpPr>
          <p:spPr>
            <a:xfrm>
              <a:off x="3935725" y="1675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000825" y="201775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3935725" y="237300"/>
              <a:ext cx="65100" cy="564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</p:grpSp>
      <p:sp>
        <p:nvSpPr>
          <p:cNvPr id="2" name="AutoShape 4" descr="blob:https://web.whatsapp.com/e26824bb-a71b-4db8-864c-905054f8982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4" y="3309674"/>
            <a:ext cx="4499811" cy="871567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286000" y="3495781"/>
            <a:ext cx="4572000" cy="5878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buClr>
                <a:srgbClr val="FFFFFF"/>
              </a:buClr>
              <a:buSzPts val="1400"/>
            </a:pPr>
            <a:r>
              <a:rPr lang="en-US" b="1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Disclaimer: The information provided in this text is not factual and is for illustrative purposes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Report Objective</a:t>
            </a:r>
          </a:p>
        </p:txBody>
      </p:sp>
      <p:sp>
        <p:nvSpPr>
          <p:cNvPr id="1893" name="Google Shape;1893;p33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Period: 2015 – 2018</a:t>
            </a:r>
          </a:p>
        </p:txBody>
      </p:sp>
      <p:graphicFrame>
        <p:nvGraphicFramePr>
          <p:cNvPr id="1894" name="Google Shape;1894;p33"/>
          <p:cNvGraphicFramePr/>
          <p:nvPr>
            <p:extLst>
              <p:ext uri="{D42A27DB-BD31-4B8C-83A1-F6EECF244321}">
                <p14:modId xmlns:p14="http://schemas.microsoft.com/office/powerpoint/2010/main" val="1931622115"/>
              </p:ext>
            </p:extLst>
          </p:nvPr>
        </p:nvGraphicFramePr>
        <p:xfrm>
          <a:off x="719988" y="1681838"/>
          <a:ext cx="7704000" cy="1920150"/>
        </p:xfrm>
        <a:graphic>
          <a:graphicData uri="http://schemas.openxmlformats.org/drawingml/2006/table">
            <a:tbl>
              <a:tblPr>
                <a:noFill/>
                <a:tableStyleId>{59B9883E-19B5-42C0-9AD7-313759A6DAA1}</a:tableStyleId>
              </a:tblPr>
              <a:tblGrid>
                <a:gridCol w="222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Introduction 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This report analyzes sales performance across different regions, product categories, and periods to understand market trends, identify strengths and weaknesses, and support strategic decision-making.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sng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Conclusion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The report includes key performance indicators (KPIs), customer behavior analysis, order distribution, and outlier detection — all of which significantly contributed to accurate data understanding and generating actionable insights.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Findings and Observations</a:t>
                      </a:r>
                      <a:endParaRPr sz="900" b="1" dirty="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One of the key findings was the reduction of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skewness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 in sales distribution. Initially, the mean sales value was nearly five times greater than the median, indicating a strong right skew. After addressing outliers, the gap between the mean and median narrowed significantly, resulting in a more realistic and reliable interpretation of sales performance.</a:t>
                      </a:r>
                      <a:endParaRPr sz="900"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95" name="Google Shape;1895;p33"/>
          <p:cNvSpPr txBox="1"/>
          <p:nvPr/>
        </p:nvSpPr>
        <p:spPr>
          <a:xfrm>
            <a:off x="943118" y="4134700"/>
            <a:ext cx="262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Team 1</a:t>
            </a:r>
            <a:endParaRPr sz="1000" b="1" u="sng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96" name="Google Shape;1896;p33"/>
          <p:cNvSpPr txBox="1"/>
          <p:nvPr/>
        </p:nvSpPr>
        <p:spPr>
          <a:xfrm>
            <a:off x="4801882" y="4134700"/>
            <a:ext cx="33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Sales PROJECT</a:t>
            </a:r>
            <a:endParaRPr sz="1000" b="1" dirty="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sp>
        <p:nvSpPr>
          <p:cNvPr id="1991" name="Google Shape;1991;p39"/>
          <p:cNvSpPr txBox="1">
            <a:spLocks noGrp="1"/>
          </p:cNvSpPr>
          <p:nvPr>
            <p:ph type="subTitle" idx="4"/>
          </p:nvPr>
        </p:nvSpPr>
        <p:spPr>
          <a:xfrm>
            <a:off x="1323981" y="3484349"/>
            <a:ext cx="2485991" cy="745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Average Order to ship time</a:t>
            </a:r>
          </a:p>
        </p:txBody>
      </p:sp>
      <p:sp>
        <p:nvSpPr>
          <p:cNvPr id="1992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1422978" y="1993188"/>
            <a:ext cx="2367738" cy="578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No of customers &amp; Products</a:t>
            </a:r>
          </a:p>
        </p:txBody>
      </p:sp>
      <p:sp>
        <p:nvSpPr>
          <p:cNvPr id="1993" name="Google Shape;1993;p39"/>
          <p:cNvSpPr txBox="1">
            <a:spLocks noGrp="1"/>
          </p:cNvSpPr>
          <p:nvPr>
            <p:ph type="subTitle" idx="6"/>
          </p:nvPr>
        </p:nvSpPr>
        <p:spPr>
          <a:xfrm>
            <a:off x="5049450" y="3462732"/>
            <a:ext cx="2931358" cy="489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Total Orders &amp; Sales</a:t>
            </a:r>
          </a:p>
        </p:txBody>
      </p:sp>
      <p:grpSp>
        <p:nvGrpSpPr>
          <p:cNvPr id="40" name="Google Shape;8147;p77"/>
          <p:cNvGrpSpPr/>
          <p:nvPr/>
        </p:nvGrpSpPr>
        <p:grpSpPr>
          <a:xfrm>
            <a:off x="2380206" y="2968144"/>
            <a:ext cx="354586" cy="353645"/>
            <a:chOff x="-30735200" y="3910925"/>
            <a:chExt cx="292225" cy="291450"/>
          </a:xfrm>
          <a:solidFill>
            <a:schemeClr val="bg2"/>
          </a:solidFill>
        </p:grpSpPr>
        <p:sp>
          <p:nvSpPr>
            <p:cNvPr id="41" name="Google Shape;8148;p77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Google Shape;8149;p77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5" name="Google Shape;7769;p76"/>
          <p:cNvGrpSpPr/>
          <p:nvPr/>
        </p:nvGrpSpPr>
        <p:grpSpPr>
          <a:xfrm>
            <a:off x="2434142" y="1456384"/>
            <a:ext cx="350079" cy="350079"/>
            <a:chOff x="3497300" y="3227275"/>
            <a:chExt cx="296175" cy="296175"/>
          </a:xfrm>
          <a:solidFill>
            <a:schemeClr val="bg2"/>
          </a:solidFill>
        </p:grpSpPr>
        <p:sp>
          <p:nvSpPr>
            <p:cNvPr id="46" name="Google Shape;7770;p76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71;p76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772;p76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773;p76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774;p76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775;p76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776;p76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777;p76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992;p39"/>
          <p:cNvSpPr txBox="1">
            <a:spLocks noGrp="1"/>
          </p:cNvSpPr>
          <p:nvPr>
            <p:ph type="subTitle" idx="5"/>
          </p:nvPr>
        </p:nvSpPr>
        <p:spPr>
          <a:xfrm>
            <a:off x="5212121" y="1888558"/>
            <a:ext cx="2367738" cy="525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Mean &amp; Median</a:t>
            </a:r>
          </a:p>
        </p:txBody>
      </p:sp>
      <p:grpSp>
        <p:nvGrpSpPr>
          <p:cNvPr id="65" name="Google Shape;7604;p76"/>
          <p:cNvGrpSpPr/>
          <p:nvPr/>
        </p:nvGrpSpPr>
        <p:grpSpPr>
          <a:xfrm>
            <a:off x="6233591" y="3069244"/>
            <a:ext cx="352857" cy="347301"/>
            <a:chOff x="2404875" y="3592725"/>
            <a:chExt cx="298525" cy="293825"/>
          </a:xfrm>
          <a:solidFill>
            <a:schemeClr val="bg2"/>
          </a:solidFill>
        </p:grpSpPr>
        <p:sp>
          <p:nvSpPr>
            <p:cNvPr id="66" name="Google Shape;7605;p76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606;p76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07;p76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7026;p75"/>
          <p:cNvGrpSpPr/>
          <p:nvPr/>
        </p:nvGrpSpPr>
        <p:grpSpPr>
          <a:xfrm>
            <a:off x="6154544" y="1454804"/>
            <a:ext cx="372749" cy="370909"/>
            <a:chOff x="-42994575" y="3950300"/>
            <a:chExt cx="319025" cy="317450"/>
          </a:xfrm>
          <a:solidFill>
            <a:schemeClr val="bg2"/>
          </a:solidFill>
        </p:grpSpPr>
        <p:sp>
          <p:nvSpPr>
            <p:cNvPr id="70" name="Google Shape;7027;p75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028;p75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029;p75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92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1" grpId="0" build="p"/>
      <p:bldP spid="1992" grpId="0" build="p"/>
      <p:bldP spid="1993" grpId="0" build="p"/>
      <p:bldP spid="5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>
          <a:extLst>
            <a:ext uri="{FF2B5EF4-FFF2-40B4-BE49-F238E27FC236}">
              <a16:creationId xmlns:a16="http://schemas.microsoft.com/office/drawing/2014/main" id="{EB75F5DA-EDE2-E2F5-FE29-0E1AF994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>
            <a:extLst>
              <a:ext uri="{FF2B5EF4-FFF2-40B4-BE49-F238E27FC236}">
                <a16:creationId xmlns:a16="http://schemas.microsoft.com/office/drawing/2014/main" id="{CAFA1AEF-30FD-8C34-C166-608C6D1C2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Super Store Sales Dashboard: (KPIs)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6A49A-7F7B-BF65-5521-FE3AB265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96" y="1127113"/>
            <a:ext cx="5681605" cy="1675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119AE-AD0A-9F55-7E20-CBE10EA2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92" y="2802671"/>
            <a:ext cx="4542012" cy="15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4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C32F08C3-362B-7019-99A2-9223D832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01182DF1-C4E5-DC64-F95A-6C9679CA2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29F0B-D547-9198-D110-05795BC8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37" y="1017725"/>
            <a:ext cx="717332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6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05592CC4-1A2C-EC1E-988E-4C5D5081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30C9277B-1F43-4759-0A72-A0A911722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05090-5072-69FE-1C68-9D27C5CE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7" y="1116419"/>
            <a:ext cx="8497486" cy="34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6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>
          <a:extLst>
            <a:ext uri="{FF2B5EF4-FFF2-40B4-BE49-F238E27FC236}">
              <a16:creationId xmlns:a16="http://schemas.microsoft.com/office/drawing/2014/main" id="{AD90C8EA-A7B5-FE4B-9EB8-2E3CC38B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53">
            <a:extLst>
              <a:ext uri="{FF2B5EF4-FFF2-40B4-BE49-F238E27FC236}">
                <a16:creationId xmlns:a16="http://schemas.microsoft.com/office/drawing/2014/main" id="{1414ECE4-CF2A-C3BF-CAEC-464AE2168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Relations in Sales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97E95-AF28-26A5-98BE-A69E98DE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0" y="2491268"/>
            <a:ext cx="8516539" cy="220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8A670-E18D-8A28-EC45-8D1E9C91D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83" y="994923"/>
            <a:ext cx="7392432" cy="14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sp>
        <p:nvSpPr>
          <p:cNvPr id="2392" name="Google Shape;2392;p57"/>
          <p:cNvSpPr/>
          <p:nvPr/>
        </p:nvSpPr>
        <p:spPr>
          <a:xfrm>
            <a:off x="808360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Section</a:t>
            </a:r>
          </a:p>
        </p:txBody>
      </p:sp>
      <p:sp>
        <p:nvSpPr>
          <p:cNvPr id="18" name="Google Shape;2392;p57"/>
          <p:cNvSpPr/>
          <p:nvPr/>
        </p:nvSpPr>
        <p:spPr>
          <a:xfrm>
            <a:off x="6322032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State</a:t>
            </a:r>
            <a:endParaRPr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" name="Google Shape;2392;p57"/>
          <p:cNvSpPr/>
          <p:nvPr/>
        </p:nvSpPr>
        <p:spPr>
          <a:xfrm>
            <a:off x="3522708" y="13584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Category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422" y="1789200"/>
            <a:ext cx="2698175" cy="287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100" dirty="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(treatment for the effect of outliers)</a:t>
            </a:r>
          </a:p>
        </p:txBody>
      </p:sp>
      <p:sp>
        <p:nvSpPr>
          <p:cNvPr id="23" name="Google Shape;2392;p57"/>
          <p:cNvSpPr/>
          <p:nvPr/>
        </p:nvSpPr>
        <p:spPr>
          <a:xfrm>
            <a:off x="808360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Region</a:t>
            </a:r>
          </a:p>
        </p:txBody>
      </p:sp>
      <p:sp>
        <p:nvSpPr>
          <p:cNvPr id="24" name="Google Shape;2392;p57"/>
          <p:cNvSpPr/>
          <p:nvPr/>
        </p:nvSpPr>
        <p:spPr>
          <a:xfrm>
            <a:off x="808360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Is Outlier</a:t>
            </a:r>
          </a:p>
        </p:txBody>
      </p:sp>
      <p:sp>
        <p:nvSpPr>
          <p:cNvPr id="25" name="Google Shape;2392;p57"/>
          <p:cNvSpPr/>
          <p:nvPr/>
        </p:nvSpPr>
        <p:spPr>
          <a:xfrm>
            <a:off x="3522708" y="252868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Product Name</a:t>
            </a:r>
          </a:p>
        </p:txBody>
      </p:sp>
      <p:sp>
        <p:nvSpPr>
          <p:cNvPr id="26" name="Google Shape;2392;p57"/>
          <p:cNvSpPr/>
          <p:nvPr/>
        </p:nvSpPr>
        <p:spPr>
          <a:xfrm>
            <a:off x="3522708" y="347715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Ship Mode</a:t>
            </a:r>
          </a:p>
        </p:txBody>
      </p:sp>
      <p:sp>
        <p:nvSpPr>
          <p:cNvPr id="27" name="Google Shape;2392;p57"/>
          <p:cNvSpPr/>
          <p:nvPr/>
        </p:nvSpPr>
        <p:spPr>
          <a:xfrm>
            <a:off x="6322032" y="2493134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Order Date</a:t>
            </a:r>
          </a:p>
        </p:txBody>
      </p:sp>
      <p:sp>
        <p:nvSpPr>
          <p:cNvPr id="28" name="Google Shape;2392;p57"/>
          <p:cNvSpPr/>
          <p:nvPr/>
        </p:nvSpPr>
        <p:spPr>
          <a:xfrm>
            <a:off x="6322032" y="3441600"/>
            <a:ext cx="1656300" cy="43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b="1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38762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2" grpId="0" animBg="1"/>
      <p:bldP spid="18" grpId="0" animBg="1"/>
      <p:bldP spid="19" grpId="0" animBg="1"/>
      <p:bldP spid="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>
          <a:extLst>
            <a:ext uri="{FF2B5EF4-FFF2-40B4-BE49-F238E27FC236}">
              <a16:creationId xmlns:a16="http://schemas.microsoft.com/office/drawing/2014/main" id="{FFEA54F7-EEA7-1CA8-AE9C-7E23ABE6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7">
            <a:extLst>
              <a:ext uri="{FF2B5EF4-FFF2-40B4-BE49-F238E27FC236}">
                <a16:creationId xmlns:a16="http://schemas.microsoft.com/office/drawing/2014/main" id="{6C470D52-6478-798E-BC25-13719A49C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Key Filters (Slicers) Applied in Report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23642-D746-FEB4-40D2-918C0300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91" y="1017725"/>
            <a:ext cx="2159058" cy="3629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CEC0C-56BA-72EE-8448-951DCFCD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13" y="1787662"/>
            <a:ext cx="1714827" cy="15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313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Workshop by Slidesgo">
  <a:themeElements>
    <a:clrScheme name="Simple Light">
      <a:dk1>
        <a:srgbClr val="FFFFFF"/>
      </a:dk1>
      <a:lt1>
        <a:srgbClr val="005F71"/>
      </a:lt1>
      <a:dk2>
        <a:srgbClr val="010318"/>
      </a:dk2>
      <a:lt2>
        <a:srgbClr val="00FFFD"/>
      </a:lt2>
      <a:accent1>
        <a:srgbClr val="00CDAB"/>
      </a:accent1>
      <a:accent2>
        <a:srgbClr val="02867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547</Words>
  <Application>Microsoft Office PowerPoint</Application>
  <PresentationFormat>On-screen Show (16:9)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Manjari</vt:lpstr>
      <vt:lpstr>Lexend</vt:lpstr>
      <vt:lpstr>DeepSeek-CJK-patch</vt:lpstr>
      <vt:lpstr>Calibri</vt:lpstr>
      <vt:lpstr>Arial</vt:lpstr>
      <vt:lpstr>Data Analysis Workshop by Slidesgo</vt:lpstr>
      <vt:lpstr>Super Store Sales Analysis</vt:lpstr>
      <vt:lpstr>Report Objective</vt:lpstr>
      <vt:lpstr>Super Store Sales Dashboard: (KPIs) </vt:lpstr>
      <vt:lpstr>Super Store Sales Dashboard: (KPIs) </vt:lpstr>
      <vt:lpstr>Data Relations in Sales Report</vt:lpstr>
      <vt:lpstr>Data Relations in Sales Report</vt:lpstr>
      <vt:lpstr>Data Relations in Sales Report</vt:lpstr>
      <vt:lpstr>Key Filters (Slicers) Applied in Report</vt:lpstr>
      <vt:lpstr>Key Filters (Slicers) Applied in Report</vt:lpstr>
      <vt:lpstr>Sales Data Segmentation &amp; Outlier Analysis</vt:lpstr>
      <vt:lpstr>Sales Data Segmentation &amp; Outlier Analysis</vt:lpstr>
      <vt:lpstr>Sales Data Segmentation &amp; Outlier Analysis</vt:lpstr>
      <vt:lpstr>Impact of Outliers on Sales Analysis</vt:lpstr>
      <vt:lpstr>Impact of Outliers on Sales Analysis</vt:lpstr>
      <vt:lpstr>Outliers Effect on Median &amp; Mean</vt:lpstr>
      <vt:lpstr>Any Question???</vt:lpstr>
      <vt:lpstr>TEAM  1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Sales Analysis</dc:title>
  <dc:creator>Mis . Roqaya</dc:creator>
  <cp:lastModifiedBy>muhammad hassan</cp:lastModifiedBy>
  <cp:revision>66</cp:revision>
  <dcterms:modified xsi:type="dcterms:W3CDTF">2025-04-27T10:45:36Z</dcterms:modified>
</cp:coreProperties>
</file>